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25"/>
  </p:notesMasterIdLst>
  <p:sldIdLst>
    <p:sldId id="256" r:id="rId2"/>
    <p:sldId id="257" r:id="rId3"/>
    <p:sldId id="259" r:id="rId4"/>
    <p:sldId id="260" r:id="rId5"/>
    <p:sldId id="261" r:id="rId6"/>
    <p:sldId id="265" r:id="rId7"/>
    <p:sldId id="266" r:id="rId8"/>
    <p:sldId id="279" r:id="rId9"/>
    <p:sldId id="268" r:id="rId10"/>
    <p:sldId id="267" r:id="rId11"/>
    <p:sldId id="269" r:id="rId12"/>
    <p:sldId id="275" r:id="rId13"/>
    <p:sldId id="270" r:id="rId14"/>
    <p:sldId id="271" r:id="rId15"/>
    <p:sldId id="272" r:id="rId16"/>
    <p:sldId id="273" r:id="rId17"/>
    <p:sldId id="274" r:id="rId18"/>
    <p:sldId id="277" r:id="rId19"/>
    <p:sldId id="262" r:id="rId20"/>
    <p:sldId id="263" r:id="rId21"/>
    <p:sldId id="278" r:id="rId22"/>
    <p:sldId id="264" r:id="rId23"/>
    <p:sldId id="276" r:id="rId24"/>
  </p:sldIdLst>
  <p:sldSz cx="9144000" cy="5143500" type="screen16x9"/>
  <p:notesSz cx="6858000" cy="9144000"/>
  <p:embeddedFontLst>
    <p:embeddedFont>
      <p:font typeface="Lato" panose="020B0604020202020204" charset="0"/>
      <p:regular r:id="rId26"/>
      <p:bold r:id="rId27"/>
      <p:italic r:id="rId28"/>
      <p:boldItalic r:id="rId29"/>
    </p:embeddedFont>
    <p:embeddedFont>
      <p:font typeface="Quattrocento Sans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FD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D26364-2CB4-45BF-95DD-6C9AE9E9D6AD}" v="2" dt="2024-06-03T08:37:02.5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egorius.savio0503" userId="S::gregorius.savio0503@365.ugm.ac.id::52e6889f-ab65-47db-8505-4433f99fe3a3" providerId="AD" clId="Web-{BC066D04-D997-5450-FB98-ADF6EEEB4427}"/>
    <pc:docChg chg="modSld">
      <pc:chgData name="gregorius.savio0503" userId="S::gregorius.savio0503@365.ugm.ac.id::52e6889f-ab65-47db-8505-4433f99fe3a3" providerId="AD" clId="Web-{BC066D04-D997-5450-FB98-ADF6EEEB4427}" dt="2024-04-20T10:28:54.731" v="320" actId="20577"/>
      <pc:docMkLst>
        <pc:docMk/>
      </pc:docMkLst>
      <pc:sldChg chg="modSp">
        <pc:chgData name="gregorius.savio0503" userId="S::gregorius.savio0503@365.ugm.ac.id::52e6889f-ab65-47db-8505-4433f99fe3a3" providerId="AD" clId="Web-{BC066D04-D997-5450-FB98-ADF6EEEB4427}" dt="2024-04-20T10:28:54.731" v="320" actId="20577"/>
        <pc:sldMkLst>
          <pc:docMk/>
          <pc:sldMk cId="0" sldId="257"/>
        </pc:sldMkLst>
        <pc:spChg chg="mod">
          <ac:chgData name="gregorius.savio0503" userId="S::gregorius.savio0503@365.ugm.ac.id::52e6889f-ab65-47db-8505-4433f99fe3a3" providerId="AD" clId="Web-{BC066D04-D997-5450-FB98-ADF6EEEB4427}" dt="2024-04-20T10:28:54.731" v="320" actId="20577"/>
          <ac:spMkLst>
            <pc:docMk/>
            <pc:sldMk cId="0" sldId="257"/>
            <ac:spMk id="117" creationId="{00000000-0000-0000-0000-000000000000}"/>
          </ac:spMkLst>
        </pc:spChg>
      </pc:sldChg>
    </pc:docChg>
  </pc:docChgLst>
  <pc:docChgLst>
    <pc:chgData name="muhammad.alvin.sofyan" userId="S::muhammad.alvin.sofyan@365.ugm.ac.id::6b332dd3-d3d3-4678-a655-e96138333b79" providerId="AD" clId="Web-{3B23EC6B-54F8-AD56-8599-610884F860BF}"/>
    <pc:docChg chg="addSld delSld modSld sldOrd">
      <pc:chgData name="muhammad.alvin.sofyan" userId="S::muhammad.alvin.sofyan@365.ugm.ac.id::6b332dd3-d3d3-4678-a655-e96138333b79" providerId="AD" clId="Web-{3B23EC6B-54F8-AD56-8599-610884F860BF}" dt="2024-04-20T11:07:39.420" v="713" actId="20577"/>
      <pc:docMkLst>
        <pc:docMk/>
      </pc:docMkLst>
      <pc:sldChg chg="modSp">
        <pc:chgData name="muhammad.alvin.sofyan" userId="S::muhammad.alvin.sofyan@365.ugm.ac.id::6b332dd3-d3d3-4678-a655-e96138333b79" providerId="AD" clId="Web-{3B23EC6B-54F8-AD56-8599-610884F860BF}" dt="2024-04-20T09:59:21.467" v="59" actId="20577"/>
        <pc:sldMkLst>
          <pc:docMk/>
          <pc:sldMk cId="0" sldId="256"/>
        </pc:sldMkLst>
        <pc:spChg chg="mod">
          <ac:chgData name="muhammad.alvin.sofyan" userId="S::muhammad.alvin.sofyan@365.ugm.ac.id::6b332dd3-d3d3-4678-a655-e96138333b79" providerId="AD" clId="Web-{3B23EC6B-54F8-AD56-8599-610884F860BF}" dt="2024-04-20T09:52:32.173" v="7" actId="20577"/>
          <ac:spMkLst>
            <pc:docMk/>
            <pc:sldMk cId="0" sldId="256"/>
            <ac:spMk id="108" creationId="{00000000-0000-0000-0000-000000000000}"/>
          </ac:spMkLst>
        </pc:spChg>
        <pc:spChg chg="mod">
          <ac:chgData name="muhammad.alvin.sofyan" userId="S::muhammad.alvin.sofyan@365.ugm.ac.id::6b332dd3-d3d3-4678-a655-e96138333b79" providerId="AD" clId="Web-{3B23EC6B-54F8-AD56-8599-610884F860BF}" dt="2024-04-20T09:59:21.467" v="59" actId="20577"/>
          <ac:spMkLst>
            <pc:docMk/>
            <pc:sldMk cId="0" sldId="256"/>
            <ac:spMk id="109" creationId="{00000000-0000-0000-0000-000000000000}"/>
          </ac:spMkLst>
        </pc:spChg>
        <pc:spChg chg="mod">
          <ac:chgData name="muhammad.alvin.sofyan" userId="S::muhammad.alvin.sofyan@365.ugm.ac.id::6b332dd3-d3d3-4678-a655-e96138333b79" providerId="AD" clId="Web-{3B23EC6B-54F8-AD56-8599-610884F860BF}" dt="2024-04-20T09:52:56.736" v="34" actId="20577"/>
          <ac:spMkLst>
            <pc:docMk/>
            <pc:sldMk cId="0" sldId="256"/>
            <ac:spMk id="110" creationId="{00000000-0000-0000-0000-000000000000}"/>
          </ac:spMkLst>
        </pc:spChg>
        <pc:spChg chg="mod">
          <ac:chgData name="muhammad.alvin.sofyan" userId="S::muhammad.alvin.sofyan@365.ugm.ac.id::6b332dd3-d3d3-4678-a655-e96138333b79" providerId="AD" clId="Web-{3B23EC6B-54F8-AD56-8599-610884F860BF}" dt="2024-04-20T09:52:44.564" v="24" actId="20577"/>
          <ac:spMkLst>
            <pc:docMk/>
            <pc:sldMk cId="0" sldId="256"/>
            <ac:spMk id="111" creationId="{00000000-0000-0000-0000-000000000000}"/>
          </ac:spMkLst>
        </pc:spChg>
      </pc:sldChg>
      <pc:sldChg chg="modSp">
        <pc:chgData name="muhammad.alvin.sofyan" userId="S::muhammad.alvin.sofyan@365.ugm.ac.id::6b332dd3-d3d3-4678-a655-e96138333b79" providerId="AD" clId="Web-{3B23EC6B-54F8-AD56-8599-610884F860BF}" dt="2024-04-20T10:01:06.705" v="66" actId="20577"/>
        <pc:sldMkLst>
          <pc:docMk/>
          <pc:sldMk cId="0" sldId="257"/>
        </pc:sldMkLst>
        <pc:spChg chg="mod">
          <ac:chgData name="muhammad.alvin.sofyan" userId="S::muhammad.alvin.sofyan@365.ugm.ac.id::6b332dd3-d3d3-4678-a655-e96138333b79" providerId="AD" clId="Web-{3B23EC6B-54F8-AD56-8599-610884F860BF}" dt="2024-04-20T10:01:06.705" v="66" actId="20577"/>
          <ac:spMkLst>
            <pc:docMk/>
            <pc:sldMk cId="0" sldId="257"/>
            <ac:spMk id="116" creationId="{00000000-0000-0000-0000-000000000000}"/>
          </ac:spMkLst>
        </pc:spChg>
      </pc:sldChg>
      <pc:sldChg chg="addSp delSp modSp del">
        <pc:chgData name="muhammad.alvin.sofyan" userId="S::muhammad.alvin.sofyan@365.ugm.ac.id::6b332dd3-d3d3-4678-a655-e96138333b79" providerId="AD" clId="Web-{3B23EC6B-54F8-AD56-8599-610884F860BF}" dt="2024-04-20T10:21:49.949" v="152"/>
        <pc:sldMkLst>
          <pc:docMk/>
          <pc:sldMk cId="0" sldId="258"/>
        </pc:sldMkLst>
        <pc:spChg chg="mod">
          <ac:chgData name="muhammad.alvin.sofyan" userId="S::muhammad.alvin.sofyan@365.ugm.ac.id::6b332dd3-d3d3-4678-a655-e96138333b79" providerId="AD" clId="Web-{3B23EC6B-54F8-AD56-8599-610884F860BF}" dt="2024-04-20T10:01:20.628" v="76" actId="20577"/>
          <ac:spMkLst>
            <pc:docMk/>
            <pc:sldMk cId="0" sldId="258"/>
            <ac:spMk id="122" creationId="{00000000-0000-0000-0000-000000000000}"/>
          </ac:spMkLst>
        </pc:spChg>
        <pc:picChg chg="add del mod">
          <ac:chgData name="muhammad.alvin.sofyan" userId="S::muhammad.alvin.sofyan@365.ugm.ac.id::6b332dd3-d3d3-4678-a655-e96138333b79" providerId="AD" clId="Web-{3B23EC6B-54F8-AD56-8599-610884F860BF}" dt="2024-04-20T10:21:37.996" v="149"/>
          <ac:picMkLst>
            <pc:docMk/>
            <pc:sldMk cId="0" sldId="258"/>
            <ac:picMk id="2" creationId="{F6896D11-6373-7BC1-637C-C3B467ED80CC}"/>
          </ac:picMkLst>
        </pc:picChg>
      </pc:sldChg>
      <pc:sldChg chg="addSp modSp ord">
        <pc:chgData name="muhammad.alvin.sofyan" userId="S::muhammad.alvin.sofyan@365.ugm.ac.id::6b332dd3-d3d3-4678-a655-e96138333b79" providerId="AD" clId="Web-{3B23EC6B-54F8-AD56-8599-610884F860BF}" dt="2024-04-20T11:07:39.420" v="713" actId="20577"/>
        <pc:sldMkLst>
          <pc:docMk/>
          <pc:sldMk cId="0" sldId="259"/>
        </pc:sldMkLst>
        <pc:spChg chg="mod">
          <ac:chgData name="muhammad.alvin.sofyan" userId="S::muhammad.alvin.sofyan@365.ugm.ac.id::6b332dd3-d3d3-4678-a655-e96138333b79" providerId="AD" clId="Web-{3B23EC6B-54F8-AD56-8599-610884F860BF}" dt="2024-04-20T10:21:32.902" v="148" actId="14100"/>
          <ac:spMkLst>
            <pc:docMk/>
            <pc:sldMk cId="0" sldId="259"/>
            <ac:spMk id="128" creationId="{00000000-0000-0000-0000-000000000000}"/>
          </ac:spMkLst>
        </pc:spChg>
        <pc:spChg chg="mod">
          <ac:chgData name="muhammad.alvin.sofyan" userId="S::muhammad.alvin.sofyan@365.ugm.ac.id::6b332dd3-d3d3-4678-a655-e96138333b79" providerId="AD" clId="Web-{3B23EC6B-54F8-AD56-8599-610884F860BF}" dt="2024-04-20T10:59:29.607" v="692" actId="20577"/>
          <ac:spMkLst>
            <pc:docMk/>
            <pc:sldMk cId="0" sldId="259"/>
            <ac:spMk id="129" creationId="{00000000-0000-0000-0000-000000000000}"/>
          </ac:spMkLst>
        </pc:spChg>
        <pc:spChg chg="mod">
          <ac:chgData name="muhammad.alvin.sofyan" userId="S::muhammad.alvin.sofyan@365.ugm.ac.id::6b332dd3-d3d3-4678-a655-e96138333b79" providerId="AD" clId="Web-{3B23EC6B-54F8-AD56-8599-610884F860BF}" dt="2024-04-20T11:07:39.420" v="713" actId="20577"/>
          <ac:spMkLst>
            <pc:docMk/>
            <pc:sldMk cId="0" sldId="259"/>
            <ac:spMk id="130" creationId="{00000000-0000-0000-0000-000000000000}"/>
          </ac:spMkLst>
        </pc:spChg>
        <pc:picChg chg="add mod">
          <ac:chgData name="muhammad.alvin.sofyan" userId="S::muhammad.alvin.sofyan@365.ugm.ac.id::6b332dd3-d3d3-4678-a655-e96138333b79" providerId="AD" clId="Web-{3B23EC6B-54F8-AD56-8599-610884F860BF}" dt="2024-04-20T10:24:41.189" v="179" actId="1076"/>
          <ac:picMkLst>
            <pc:docMk/>
            <pc:sldMk cId="0" sldId="259"/>
            <ac:picMk id="2" creationId="{206FB809-32C0-5C11-7FBC-58614E019794}"/>
          </ac:picMkLst>
        </pc:picChg>
      </pc:sldChg>
      <pc:sldChg chg="modSp new">
        <pc:chgData name="muhammad.alvin.sofyan" userId="S::muhammad.alvin.sofyan@365.ugm.ac.id::6b332dd3-d3d3-4678-a655-e96138333b79" providerId="AD" clId="Web-{3B23EC6B-54F8-AD56-8599-610884F860BF}" dt="2024-04-20T10:01:39.660" v="89" actId="20577"/>
        <pc:sldMkLst>
          <pc:docMk/>
          <pc:sldMk cId="967542651" sldId="261"/>
        </pc:sldMkLst>
        <pc:spChg chg="mod">
          <ac:chgData name="muhammad.alvin.sofyan" userId="S::muhammad.alvin.sofyan@365.ugm.ac.id::6b332dd3-d3d3-4678-a655-e96138333b79" providerId="AD" clId="Web-{3B23EC6B-54F8-AD56-8599-610884F860BF}" dt="2024-04-20T10:01:39.660" v="89" actId="20577"/>
          <ac:spMkLst>
            <pc:docMk/>
            <pc:sldMk cId="967542651" sldId="261"/>
            <ac:spMk id="2" creationId="{B8BBC604-E1B8-B4F2-E0FB-E534CF0AA16F}"/>
          </ac:spMkLst>
        </pc:spChg>
      </pc:sldChg>
      <pc:sldChg chg="modSp new">
        <pc:chgData name="muhammad.alvin.sofyan" userId="S::muhammad.alvin.sofyan@365.ugm.ac.id::6b332dd3-d3d3-4678-a655-e96138333b79" providerId="AD" clId="Web-{3B23EC6B-54F8-AD56-8599-610884F860BF}" dt="2024-04-20T10:02:38.677" v="102" actId="20577"/>
        <pc:sldMkLst>
          <pc:docMk/>
          <pc:sldMk cId="2845938789" sldId="262"/>
        </pc:sldMkLst>
        <pc:spChg chg="mod">
          <ac:chgData name="muhammad.alvin.sofyan" userId="S::muhammad.alvin.sofyan@365.ugm.ac.id::6b332dd3-d3d3-4678-a655-e96138333b79" providerId="AD" clId="Web-{3B23EC6B-54F8-AD56-8599-610884F860BF}" dt="2024-04-20T10:02:38.677" v="102" actId="20577"/>
          <ac:spMkLst>
            <pc:docMk/>
            <pc:sldMk cId="2845938789" sldId="262"/>
            <ac:spMk id="2" creationId="{3B061490-42F8-2583-A2C7-B1A3598C4839}"/>
          </ac:spMkLst>
        </pc:spChg>
      </pc:sldChg>
      <pc:sldChg chg="modSp new">
        <pc:chgData name="muhammad.alvin.sofyan" userId="S::muhammad.alvin.sofyan@365.ugm.ac.id::6b332dd3-d3d3-4678-a655-e96138333b79" providerId="AD" clId="Web-{3B23EC6B-54F8-AD56-8599-610884F860BF}" dt="2024-04-20T10:03:06.959" v="123" actId="20577"/>
        <pc:sldMkLst>
          <pc:docMk/>
          <pc:sldMk cId="8644502" sldId="263"/>
        </pc:sldMkLst>
        <pc:spChg chg="mod">
          <ac:chgData name="muhammad.alvin.sofyan" userId="S::muhammad.alvin.sofyan@365.ugm.ac.id::6b332dd3-d3d3-4678-a655-e96138333b79" providerId="AD" clId="Web-{3B23EC6B-54F8-AD56-8599-610884F860BF}" dt="2024-04-20T10:03:06.959" v="123" actId="20577"/>
          <ac:spMkLst>
            <pc:docMk/>
            <pc:sldMk cId="8644502" sldId="263"/>
            <ac:spMk id="2" creationId="{272F54D1-F5C3-DEFF-1198-C8D1F87B2BD8}"/>
          </ac:spMkLst>
        </pc:spChg>
      </pc:sldChg>
      <pc:sldChg chg="modSp new">
        <pc:chgData name="muhammad.alvin.sofyan" userId="S::muhammad.alvin.sofyan@365.ugm.ac.id::6b332dd3-d3d3-4678-a655-e96138333b79" providerId="AD" clId="Web-{3B23EC6B-54F8-AD56-8599-610884F860BF}" dt="2024-04-20T10:04:02.430" v="131" actId="20577"/>
        <pc:sldMkLst>
          <pc:docMk/>
          <pc:sldMk cId="2358259685" sldId="264"/>
        </pc:sldMkLst>
        <pc:spChg chg="mod">
          <ac:chgData name="muhammad.alvin.sofyan" userId="S::muhammad.alvin.sofyan@365.ugm.ac.id::6b332dd3-d3d3-4678-a655-e96138333b79" providerId="AD" clId="Web-{3B23EC6B-54F8-AD56-8599-610884F860BF}" dt="2024-04-20T10:04:02.430" v="131" actId="20577"/>
          <ac:spMkLst>
            <pc:docMk/>
            <pc:sldMk cId="2358259685" sldId="264"/>
            <ac:spMk id="2" creationId="{28B922E7-A85C-4736-835B-CF0B8E4058CB}"/>
          </ac:spMkLst>
        </pc:spChg>
      </pc:sldChg>
    </pc:docChg>
  </pc:docChgLst>
  <pc:docChgLst>
    <pc:chgData name="gregorius.savio0503" userId="S::gregorius.savio0503@365.ugm.ac.id::52e6889f-ab65-47db-8505-4433f99fe3a3" providerId="AD" clId="Web-{12D0A325-82A6-4172-574B-B5F59FF0B405}"/>
    <pc:docChg chg="modSld">
      <pc:chgData name="gregorius.savio0503" userId="S::gregorius.savio0503@365.ugm.ac.id::52e6889f-ab65-47db-8505-4433f99fe3a3" providerId="AD" clId="Web-{12D0A325-82A6-4172-574B-B5F59FF0B405}" dt="2024-04-26T15:19:43.922" v="27" actId="20577"/>
      <pc:docMkLst>
        <pc:docMk/>
      </pc:docMkLst>
      <pc:sldChg chg="modSp">
        <pc:chgData name="gregorius.savio0503" userId="S::gregorius.savio0503@365.ugm.ac.id::52e6889f-ab65-47db-8505-4433f99fe3a3" providerId="AD" clId="Web-{12D0A325-82A6-4172-574B-B5F59FF0B405}" dt="2024-04-26T15:19:43.922" v="27" actId="20577"/>
        <pc:sldMkLst>
          <pc:docMk/>
          <pc:sldMk cId="2358259685" sldId="264"/>
        </pc:sldMkLst>
        <pc:spChg chg="mod">
          <ac:chgData name="gregorius.savio0503" userId="S::gregorius.savio0503@365.ugm.ac.id::52e6889f-ab65-47db-8505-4433f99fe3a3" providerId="AD" clId="Web-{12D0A325-82A6-4172-574B-B5F59FF0B405}" dt="2024-04-26T15:19:43.922" v="27" actId="20577"/>
          <ac:spMkLst>
            <pc:docMk/>
            <pc:sldMk cId="2358259685" sldId="264"/>
            <ac:spMk id="3" creationId="{6033611E-79F7-758D-88CD-6547AE9DF739}"/>
          </ac:spMkLst>
        </pc:spChg>
      </pc:sldChg>
      <pc:sldChg chg="modSp">
        <pc:chgData name="gregorius.savio0503" userId="S::gregorius.savio0503@365.ugm.ac.id::52e6889f-ab65-47db-8505-4433f99fe3a3" providerId="AD" clId="Web-{12D0A325-82A6-4172-574B-B5F59FF0B405}" dt="2024-04-26T15:19:28.828" v="26" actId="20577"/>
        <pc:sldMkLst>
          <pc:docMk/>
          <pc:sldMk cId="3607715538" sldId="273"/>
        </pc:sldMkLst>
        <pc:spChg chg="mod">
          <ac:chgData name="gregorius.savio0503" userId="S::gregorius.savio0503@365.ugm.ac.id::52e6889f-ab65-47db-8505-4433f99fe3a3" providerId="AD" clId="Web-{12D0A325-82A6-4172-574B-B5F59FF0B405}" dt="2024-04-26T15:19:28.828" v="26" actId="20577"/>
          <ac:spMkLst>
            <pc:docMk/>
            <pc:sldMk cId="3607715538" sldId="273"/>
            <ac:spMk id="3" creationId="{9B05EFF4-FF62-B1A6-53D3-E2AB966744EA}"/>
          </ac:spMkLst>
        </pc:spChg>
      </pc:sldChg>
    </pc:docChg>
  </pc:docChgLst>
  <pc:docChgLst>
    <pc:chgData name="muhammad.alvin.sofyan" userId="6b332dd3-d3d3-4678-a655-e96138333b79" providerId="ADAL" clId="{0C1B63E7-FC7F-46CE-A029-D5331E05196D}"/>
    <pc:docChg chg="undo custSel addSld modSld sldOrd addSection delSection">
      <pc:chgData name="muhammad.alvin.sofyan" userId="6b332dd3-d3d3-4678-a655-e96138333b79" providerId="ADAL" clId="{0C1B63E7-FC7F-46CE-A029-D5331E05196D}" dt="2024-04-26T15:19:03.547" v="4339" actId="113"/>
      <pc:docMkLst>
        <pc:docMk/>
      </pc:docMkLst>
      <pc:sldChg chg="modSp mod">
        <pc:chgData name="muhammad.alvin.sofyan" userId="6b332dd3-d3d3-4678-a655-e96138333b79" providerId="ADAL" clId="{0C1B63E7-FC7F-46CE-A029-D5331E05196D}" dt="2024-04-20T11:56:20.753" v="490" actId="1076"/>
        <pc:sldMkLst>
          <pc:docMk/>
          <pc:sldMk cId="0" sldId="256"/>
        </pc:sldMkLst>
        <pc:spChg chg="mod">
          <ac:chgData name="muhammad.alvin.sofyan" userId="6b332dd3-d3d3-4678-a655-e96138333b79" providerId="ADAL" clId="{0C1B63E7-FC7F-46CE-A029-D5331E05196D}" dt="2024-04-20T11:56:10.343" v="487" actId="1076"/>
          <ac:spMkLst>
            <pc:docMk/>
            <pc:sldMk cId="0" sldId="256"/>
            <ac:spMk id="108" creationId="{00000000-0000-0000-0000-000000000000}"/>
          </ac:spMkLst>
        </pc:spChg>
        <pc:spChg chg="mod">
          <ac:chgData name="muhammad.alvin.sofyan" userId="6b332dd3-d3d3-4678-a655-e96138333b79" providerId="ADAL" clId="{0C1B63E7-FC7F-46CE-A029-D5331E05196D}" dt="2024-04-20T11:56:20.753" v="490" actId="1076"/>
          <ac:spMkLst>
            <pc:docMk/>
            <pc:sldMk cId="0" sldId="256"/>
            <ac:spMk id="109" creationId="{00000000-0000-0000-0000-000000000000}"/>
          </ac:spMkLst>
        </pc:spChg>
        <pc:spChg chg="mod">
          <ac:chgData name="muhammad.alvin.sofyan" userId="6b332dd3-d3d3-4678-a655-e96138333b79" providerId="ADAL" clId="{0C1B63E7-FC7F-46CE-A029-D5331E05196D}" dt="2024-04-20T11:56:14.347" v="488" actId="1076"/>
          <ac:spMkLst>
            <pc:docMk/>
            <pc:sldMk cId="0" sldId="256"/>
            <ac:spMk id="110" creationId="{00000000-0000-0000-0000-000000000000}"/>
          </ac:spMkLst>
        </pc:spChg>
        <pc:spChg chg="mod">
          <ac:chgData name="muhammad.alvin.sofyan" userId="6b332dd3-d3d3-4678-a655-e96138333b79" providerId="ADAL" clId="{0C1B63E7-FC7F-46CE-A029-D5331E05196D}" dt="2024-04-20T11:54:24.143" v="325" actId="14100"/>
          <ac:spMkLst>
            <pc:docMk/>
            <pc:sldMk cId="0" sldId="256"/>
            <ac:spMk id="111" creationId="{00000000-0000-0000-0000-000000000000}"/>
          </ac:spMkLst>
        </pc:spChg>
      </pc:sldChg>
      <pc:sldChg chg="modSp mod">
        <pc:chgData name="muhammad.alvin.sofyan" userId="6b332dd3-d3d3-4678-a655-e96138333b79" providerId="ADAL" clId="{0C1B63E7-FC7F-46CE-A029-D5331E05196D}" dt="2024-04-26T15:00:32.360" v="3647" actId="114"/>
        <pc:sldMkLst>
          <pc:docMk/>
          <pc:sldMk cId="0" sldId="257"/>
        </pc:sldMkLst>
        <pc:spChg chg="mod">
          <ac:chgData name="muhammad.alvin.sofyan" userId="6b332dd3-d3d3-4678-a655-e96138333b79" providerId="ADAL" clId="{0C1B63E7-FC7F-46CE-A029-D5331E05196D}" dt="2024-04-26T15:00:32.360" v="3647" actId="114"/>
          <ac:spMkLst>
            <pc:docMk/>
            <pc:sldMk cId="0" sldId="257"/>
            <ac:spMk id="117" creationId="{00000000-0000-0000-0000-000000000000}"/>
          </ac:spMkLst>
        </pc:spChg>
      </pc:sldChg>
      <pc:sldChg chg="modSp mod">
        <pc:chgData name="muhammad.alvin.sofyan" userId="6b332dd3-d3d3-4678-a655-e96138333b79" providerId="ADAL" clId="{0C1B63E7-FC7F-46CE-A029-D5331E05196D}" dt="2024-04-26T15:01:34.478" v="3677" actId="20577"/>
        <pc:sldMkLst>
          <pc:docMk/>
          <pc:sldMk cId="0" sldId="259"/>
        </pc:sldMkLst>
        <pc:spChg chg="mod">
          <ac:chgData name="muhammad.alvin.sofyan" userId="6b332dd3-d3d3-4678-a655-e96138333b79" providerId="ADAL" clId="{0C1B63E7-FC7F-46CE-A029-D5331E05196D}" dt="2024-04-26T15:01:34.478" v="3677" actId="20577"/>
          <ac:spMkLst>
            <pc:docMk/>
            <pc:sldMk cId="0" sldId="259"/>
            <ac:spMk id="129" creationId="{00000000-0000-0000-0000-000000000000}"/>
          </ac:spMkLst>
        </pc:spChg>
        <pc:spChg chg="mod">
          <ac:chgData name="muhammad.alvin.sofyan" userId="6b332dd3-d3d3-4678-a655-e96138333b79" providerId="ADAL" clId="{0C1B63E7-FC7F-46CE-A029-D5331E05196D}" dt="2024-04-26T15:01:29.013" v="3671" actId="20577"/>
          <ac:spMkLst>
            <pc:docMk/>
            <pc:sldMk cId="0" sldId="259"/>
            <ac:spMk id="130" creationId="{00000000-0000-0000-0000-000000000000}"/>
          </ac:spMkLst>
        </pc:spChg>
        <pc:picChg chg="mod">
          <ac:chgData name="muhammad.alvin.sofyan" userId="6b332dd3-d3d3-4678-a655-e96138333b79" providerId="ADAL" clId="{0C1B63E7-FC7F-46CE-A029-D5331E05196D}" dt="2024-04-26T11:38:12.237" v="2911" actId="1076"/>
          <ac:picMkLst>
            <pc:docMk/>
            <pc:sldMk cId="0" sldId="259"/>
            <ac:picMk id="2" creationId="{206FB809-32C0-5C11-7FBC-58614E019794}"/>
          </ac:picMkLst>
        </pc:picChg>
      </pc:sldChg>
      <pc:sldChg chg="modSp mod">
        <pc:chgData name="muhammad.alvin.sofyan" userId="6b332dd3-d3d3-4678-a655-e96138333b79" providerId="ADAL" clId="{0C1B63E7-FC7F-46CE-A029-D5331E05196D}" dt="2024-04-20T12:46:22.611" v="1533" actId="6549"/>
        <pc:sldMkLst>
          <pc:docMk/>
          <pc:sldMk cId="0" sldId="260"/>
        </pc:sldMkLst>
        <pc:spChg chg="mod">
          <ac:chgData name="muhammad.alvin.sofyan" userId="6b332dd3-d3d3-4678-a655-e96138333b79" providerId="ADAL" clId="{0C1B63E7-FC7F-46CE-A029-D5331E05196D}" dt="2024-04-20T12:46:22.611" v="1533" actId="6549"/>
          <ac:spMkLst>
            <pc:docMk/>
            <pc:sldMk cId="0" sldId="260"/>
            <ac:spMk id="136" creationId="{00000000-0000-0000-0000-000000000000}"/>
          </ac:spMkLst>
        </pc:spChg>
      </pc:sldChg>
      <pc:sldChg chg="modSp mod">
        <pc:chgData name="muhammad.alvin.sofyan" userId="6b332dd3-d3d3-4678-a655-e96138333b79" providerId="ADAL" clId="{0C1B63E7-FC7F-46CE-A029-D5331E05196D}" dt="2024-04-26T15:15:02.797" v="4303" actId="113"/>
        <pc:sldMkLst>
          <pc:docMk/>
          <pc:sldMk cId="967542651" sldId="261"/>
        </pc:sldMkLst>
        <pc:spChg chg="mod">
          <ac:chgData name="muhammad.alvin.sofyan" userId="6b332dd3-d3d3-4678-a655-e96138333b79" providerId="ADAL" clId="{0C1B63E7-FC7F-46CE-A029-D5331E05196D}" dt="2024-04-26T15:15:02.797" v="4303" actId="113"/>
          <ac:spMkLst>
            <pc:docMk/>
            <pc:sldMk cId="967542651" sldId="261"/>
            <ac:spMk id="3" creationId="{F89CF2FD-F68B-E558-68C8-A070C9F40DD7}"/>
          </ac:spMkLst>
        </pc:spChg>
        <pc:picChg chg="mod">
          <ac:chgData name="muhammad.alvin.sofyan" userId="6b332dd3-d3d3-4678-a655-e96138333b79" providerId="ADAL" clId="{0C1B63E7-FC7F-46CE-A029-D5331E05196D}" dt="2024-04-20T11:57:10.086" v="541" actId="1076"/>
          <ac:picMkLst>
            <pc:docMk/>
            <pc:sldMk cId="967542651" sldId="261"/>
            <ac:picMk id="5" creationId="{EF409167-FCC6-4CAA-0734-A58D83904ABD}"/>
          </ac:picMkLst>
        </pc:picChg>
      </pc:sldChg>
      <pc:sldChg chg="addSp delSp modSp mod delAnim modAnim">
        <pc:chgData name="muhammad.alvin.sofyan" userId="6b332dd3-d3d3-4678-a655-e96138333b79" providerId="ADAL" clId="{0C1B63E7-FC7F-46CE-A029-D5331E05196D}" dt="2024-04-26T15:04:38.537" v="3723" actId="1076"/>
        <pc:sldMkLst>
          <pc:docMk/>
          <pc:sldMk cId="2845938789" sldId="262"/>
        </pc:sldMkLst>
        <pc:picChg chg="mod">
          <ac:chgData name="muhammad.alvin.sofyan" userId="6b332dd3-d3d3-4678-a655-e96138333b79" providerId="ADAL" clId="{0C1B63E7-FC7F-46CE-A029-D5331E05196D}" dt="2024-04-26T15:04:38.537" v="3723" actId="1076"/>
          <ac:picMkLst>
            <pc:docMk/>
            <pc:sldMk cId="2845938789" sldId="262"/>
            <ac:picMk id="4" creationId="{A747641D-C6F4-A90C-C2C1-3323AA1D4199}"/>
          </ac:picMkLst>
        </pc:picChg>
        <pc:picChg chg="add del mod">
          <ac:chgData name="muhammad.alvin.sofyan" userId="6b332dd3-d3d3-4678-a655-e96138333b79" providerId="ADAL" clId="{0C1B63E7-FC7F-46CE-A029-D5331E05196D}" dt="2024-04-20T11:11:45.139" v="1" actId="21"/>
          <ac:picMkLst>
            <pc:docMk/>
            <pc:sldMk cId="2845938789" sldId="262"/>
            <ac:picMk id="5" creationId="{34955EBD-E718-63FD-FD1B-DF83898DB60D}"/>
          </ac:picMkLst>
        </pc:picChg>
      </pc:sldChg>
      <pc:sldChg chg="addSp delSp modSp mod delAnim modAnim">
        <pc:chgData name="muhammad.alvin.sofyan" userId="6b332dd3-d3d3-4678-a655-e96138333b79" providerId="ADAL" clId="{0C1B63E7-FC7F-46CE-A029-D5331E05196D}" dt="2024-04-26T15:13:39.486" v="4297" actId="113"/>
        <pc:sldMkLst>
          <pc:docMk/>
          <pc:sldMk cId="8644502" sldId="263"/>
        </pc:sldMkLst>
        <pc:spChg chg="del mod">
          <ac:chgData name="muhammad.alvin.sofyan" userId="6b332dd3-d3d3-4678-a655-e96138333b79" providerId="ADAL" clId="{0C1B63E7-FC7F-46CE-A029-D5331E05196D}" dt="2024-04-26T04:14:49.379" v="2243" actId="478"/>
          <ac:spMkLst>
            <pc:docMk/>
            <pc:sldMk cId="8644502" sldId="263"/>
            <ac:spMk id="3" creationId="{21D67A1C-E545-8DC0-A135-5111C8753B9D}"/>
          </ac:spMkLst>
        </pc:spChg>
        <pc:spChg chg="add mod">
          <ac:chgData name="muhammad.alvin.sofyan" userId="6b332dd3-d3d3-4678-a655-e96138333b79" providerId="ADAL" clId="{0C1B63E7-FC7F-46CE-A029-D5331E05196D}" dt="2024-04-26T15:13:39.486" v="4297" actId="113"/>
          <ac:spMkLst>
            <pc:docMk/>
            <pc:sldMk cId="8644502" sldId="263"/>
            <ac:spMk id="5" creationId="{59FB207C-D581-81C9-A7E6-AE9D7F4A1033}"/>
          </ac:spMkLst>
        </pc:spChg>
        <pc:picChg chg="add mod">
          <ac:chgData name="muhammad.alvin.sofyan" userId="6b332dd3-d3d3-4678-a655-e96138333b79" providerId="ADAL" clId="{0C1B63E7-FC7F-46CE-A029-D5331E05196D}" dt="2024-04-20T11:38:15.248" v="11" actId="1076"/>
          <ac:picMkLst>
            <pc:docMk/>
            <pc:sldMk cId="8644502" sldId="263"/>
            <ac:picMk id="4" creationId="{75593751-1498-F70D-A6DE-36B6FBAADCEC}"/>
          </ac:picMkLst>
        </pc:picChg>
        <pc:picChg chg="add del mod">
          <ac:chgData name="muhammad.alvin.sofyan" userId="6b332dd3-d3d3-4678-a655-e96138333b79" providerId="ADAL" clId="{0C1B63E7-FC7F-46CE-A029-D5331E05196D}" dt="2024-04-20T11:12:22.956" v="3" actId="478"/>
          <ac:picMkLst>
            <pc:docMk/>
            <pc:sldMk cId="8644502" sldId="263"/>
            <ac:picMk id="5" creationId="{34955EBD-E718-63FD-FD1B-DF83898DB60D}"/>
          </ac:picMkLst>
        </pc:picChg>
      </pc:sldChg>
      <pc:sldChg chg="modSp mod">
        <pc:chgData name="muhammad.alvin.sofyan" userId="6b332dd3-d3d3-4678-a655-e96138333b79" providerId="ADAL" clId="{0C1B63E7-FC7F-46CE-A029-D5331E05196D}" dt="2024-04-26T15:19:03.547" v="4339" actId="113"/>
        <pc:sldMkLst>
          <pc:docMk/>
          <pc:sldMk cId="2358259685" sldId="264"/>
        </pc:sldMkLst>
        <pc:spChg chg="mod">
          <ac:chgData name="muhammad.alvin.sofyan" userId="6b332dd3-d3d3-4678-a655-e96138333b79" providerId="ADAL" clId="{0C1B63E7-FC7F-46CE-A029-D5331E05196D}" dt="2024-04-26T15:19:03.547" v="4339" actId="113"/>
          <ac:spMkLst>
            <pc:docMk/>
            <pc:sldMk cId="2358259685" sldId="264"/>
            <ac:spMk id="3" creationId="{6033611E-79F7-758D-88CD-6547AE9DF739}"/>
          </ac:spMkLst>
        </pc:spChg>
      </pc:sldChg>
      <pc:sldChg chg="modSp mod">
        <pc:chgData name="muhammad.alvin.sofyan" userId="6b332dd3-d3d3-4678-a655-e96138333b79" providerId="ADAL" clId="{0C1B63E7-FC7F-46CE-A029-D5331E05196D}" dt="2024-04-20T12:05:19.571" v="819" actId="20577"/>
        <pc:sldMkLst>
          <pc:docMk/>
          <pc:sldMk cId="1297940190" sldId="265"/>
        </pc:sldMkLst>
        <pc:spChg chg="mod">
          <ac:chgData name="muhammad.alvin.sofyan" userId="6b332dd3-d3d3-4678-a655-e96138333b79" providerId="ADAL" clId="{0C1B63E7-FC7F-46CE-A029-D5331E05196D}" dt="2024-04-20T12:05:19.571" v="819" actId="20577"/>
          <ac:spMkLst>
            <pc:docMk/>
            <pc:sldMk cId="1297940190" sldId="265"/>
            <ac:spMk id="2" creationId="{FD73217A-78C1-6ACC-4967-AA928DEDCD1C}"/>
          </ac:spMkLst>
        </pc:spChg>
      </pc:sldChg>
      <pc:sldChg chg="modSp new mod ord">
        <pc:chgData name="muhammad.alvin.sofyan" userId="6b332dd3-d3d3-4678-a655-e96138333b79" providerId="ADAL" clId="{0C1B63E7-FC7F-46CE-A029-D5331E05196D}" dt="2024-04-26T15:02:25.997" v="3688" actId="1076"/>
        <pc:sldMkLst>
          <pc:docMk/>
          <pc:sldMk cId="1278946956" sldId="266"/>
        </pc:sldMkLst>
        <pc:spChg chg="mod">
          <ac:chgData name="muhammad.alvin.sofyan" userId="6b332dd3-d3d3-4678-a655-e96138333b79" providerId="ADAL" clId="{0C1B63E7-FC7F-46CE-A029-D5331E05196D}" dt="2024-04-20T11:44:13.785" v="29" actId="20577"/>
          <ac:spMkLst>
            <pc:docMk/>
            <pc:sldMk cId="1278946956" sldId="266"/>
            <ac:spMk id="2" creationId="{1F0D51B6-CAEC-42BF-5232-613B98618405}"/>
          </ac:spMkLst>
        </pc:spChg>
        <pc:picChg chg="mod">
          <ac:chgData name="muhammad.alvin.sofyan" userId="6b332dd3-d3d3-4678-a655-e96138333b79" providerId="ADAL" clId="{0C1B63E7-FC7F-46CE-A029-D5331E05196D}" dt="2024-04-26T15:02:25.997" v="3688" actId="1076"/>
          <ac:picMkLst>
            <pc:docMk/>
            <pc:sldMk cId="1278946956" sldId="266"/>
            <ac:picMk id="5" creationId="{17BDE15E-1757-8310-6090-ABBC8AD26F94}"/>
          </ac:picMkLst>
        </pc:picChg>
      </pc:sldChg>
      <pc:sldChg chg="addSp modSp new mod">
        <pc:chgData name="muhammad.alvin.sofyan" userId="6b332dd3-d3d3-4678-a655-e96138333b79" providerId="ADAL" clId="{0C1B63E7-FC7F-46CE-A029-D5331E05196D}" dt="2024-04-26T15:15:13.136" v="4305" actId="113"/>
        <pc:sldMkLst>
          <pc:docMk/>
          <pc:sldMk cId="3421537838" sldId="267"/>
        </pc:sldMkLst>
        <pc:spChg chg="mod">
          <ac:chgData name="muhammad.alvin.sofyan" userId="6b332dd3-d3d3-4678-a655-e96138333b79" providerId="ADAL" clId="{0C1B63E7-FC7F-46CE-A029-D5331E05196D}" dt="2024-04-20T11:49:00.783" v="68" actId="20577"/>
          <ac:spMkLst>
            <pc:docMk/>
            <pc:sldMk cId="3421537838" sldId="267"/>
            <ac:spMk id="2" creationId="{BAF2296D-26D6-9B40-252E-CAC345EB7559}"/>
          </ac:spMkLst>
        </pc:spChg>
        <pc:spChg chg="add mod">
          <ac:chgData name="muhammad.alvin.sofyan" userId="6b332dd3-d3d3-4678-a655-e96138333b79" providerId="ADAL" clId="{0C1B63E7-FC7F-46CE-A029-D5331E05196D}" dt="2024-04-26T15:15:13.136" v="4305" actId="113"/>
          <ac:spMkLst>
            <pc:docMk/>
            <pc:sldMk cId="3421537838" sldId="267"/>
            <ac:spMk id="4" creationId="{473FB2E0-A8E3-3DF6-F803-F7743B165312}"/>
          </ac:spMkLst>
        </pc:spChg>
        <pc:picChg chg="mod">
          <ac:chgData name="muhammad.alvin.sofyan" userId="6b332dd3-d3d3-4678-a655-e96138333b79" providerId="ADAL" clId="{0C1B63E7-FC7F-46CE-A029-D5331E05196D}" dt="2024-04-20T12:23:05.640" v="834" actId="1076"/>
          <ac:picMkLst>
            <pc:docMk/>
            <pc:sldMk cId="3421537838" sldId="267"/>
            <ac:picMk id="5" creationId="{F8C7C979-1386-8709-AB5C-E0E606D257F3}"/>
          </ac:picMkLst>
        </pc:picChg>
      </pc:sldChg>
      <pc:sldChg chg="modSp add mod ord">
        <pc:chgData name="muhammad.alvin.sofyan" userId="6b332dd3-d3d3-4678-a655-e96138333b79" providerId="ADAL" clId="{0C1B63E7-FC7F-46CE-A029-D5331E05196D}" dt="2024-04-20T12:46:45.645" v="1600" actId="20577"/>
        <pc:sldMkLst>
          <pc:docMk/>
          <pc:sldMk cId="1844612639" sldId="268"/>
        </pc:sldMkLst>
        <pc:spChg chg="mod">
          <ac:chgData name="muhammad.alvin.sofyan" userId="6b332dd3-d3d3-4678-a655-e96138333b79" providerId="ADAL" clId="{0C1B63E7-FC7F-46CE-A029-D5331E05196D}" dt="2024-04-20T12:46:45.645" v="1600" actId="20577"/>
          <ac:spMkLst>
            <pc:docMk/>
            <pc:sldMk cId="1844612639" sldId="268"/>
            <ac:spMk id="136" creationId="{00000000-0000-0000-0000-000000000000}"/>
          </ac:spMkLst>
        </pc:spChg>
      </pc:sldChg>
      <pc:sldChg chg="modSp new mod">
        <pc:chgData name="muhammad.alvin.sofyan" userId="6b332dd3-d3d3-4678-a655-e96138333b79" providerId="ADAL" clId="{0C1B63E7-FC7F-46CE-A029-D5331E05196D}" dt="2024-04-26T15:16:00.423" v="4308" actId="113"/>
        <pc:sldMkLst>
          <pc:docMk/>
          <pc:sldMk cId="3266009628" sldId="269"/>
        </pc:sldMkLst>
        <pc:spChg chg="mod">
          <ac:chgData name="muhammad.alvin.sofyan" userId="6b332dd3-d3d3-4678-a655-e96138333b79" providerId="ADAL" clId="{0C1B63E7-FC7F-46CE-A029-D5331E05196D}" dt="2024-04-20T11:49:09.207" v="84" actId="20577"/>
          <ac:spMkLst>
            <pc:docMk/>
            <pc:sldMk cId="3266009628" sldId="269"/>
            <ac:spMk id="2" creationId="{910BA826-A78A-FF71-1B29-CC853385C71E}"/>
          </ac:spMkLst>
        </pc:spChg>
        <pc:spChg chg="mod">
          <ac:chgData name="muhammad.alvin.sofyan" userId="6b332dd3-d3d3-4678-a655-e96138333b79" providerId="ADAL" clId="{0C1B63E7-FC7F-46CE-A029-D5331E05196D}" dt="2024-04-26T15:16:00.423" v="4308" actId="113"/>
          <ac:spMkLst>
            <pc:docMk/>
            <pc:sldMk cId="3266009628" sldId="269"/>
            <ac:spMk id="3" creationId="{8B7316F8-7763-BEF3-A52C-322BF8EFD88F}"/>
          </ac:spMkLst>
        </pc:spChg>
        <pc:picChg chg="mod">
          <ac:chgData name="muhammad.alvin.sofyan" userId="6b332dd3-d3d3-4678-a655-e96138333b79" providerId="ADAL" clId="{0C1B63E7-FC7F-46CE-A029-D5331E05196D}" dt="2024-04-20T12:24:42.310" v="936" actId="1076"/>
          <ac:picMkLst>
            <pc:docMk/>
            <pc:sldMk cId="3266009628" sldId="269"/>
            <ac:picMk id="9" creationId="{09DEDE89-6735-9317-1703-865B0BA7AA7F}"/>
          </ac:picMkLst>
        </pc:picChg>
      </pc:sldChg>
      <pc:sldChg chg="modSp new mod">
        <pc:chgData name="muhammad.alvin.sofyan" userId="6b332dd3-d3d3-4678-a655-e96138333b79" providerId="ADAL" clId="{0C1B63E7-FC7F-46CE-A029-D5331E05196D}" dt="2024-04-26T15:16:24.761" v="4312" actId="113"/>
        <pc:sldMkLst>
          <pc:docMk/>
          <pc:sldMk cId="784801978" sldId="270"/>
        </pc:sldMkLst>
        <pc:spChg chg="mod">
          <ac:chgData name="muhammad.alvin.sofyan" userId="6b332dd3-d3d3-4678-a655-e96138333b79" providerId="ADAL" clId="{0C1B63E7-FC7F-46CE-A029-D5331E05196D}" dt="2024-04-20T11:49:37.351" v="94" actId="20577"/>
          <ac:spMkLst>
            <pc:docMk/>
            <pc:sldMk cId="784801978" sldId="270"/>
            <ac:spMk id="2" creationId="{2F65A3F0-1A9F-6356-3486-E402C7037B15}"/>
          </ac:spMkLst>
        </pc:spChg>
        <pc:spChg chg="mod">
          <ac:chgData name="muhammad.alvin.sofyan" userId="6b332dd3-d3d3-4678-a655-e96138333b79" providerId="ADAL" clId="{0C1B63E7-FC7F-46CE-A029-D5331E05196D}" dt="2024-04-26T15:16:24.761" v="4312" actId="113"/>
          <ac:spMkLst>
            <pc:docMk/>
            <pc:sldMk cId="784801978" sldId="270"/>
            <ac:spMk id="3" creationId="{A5762CA9-89E5-58DF-503B-4274A173F853}"/>
          </ac:spMkLst>
        </pc:spChg>
        <pc:picChg chg="mod">
          <ac:chgData name="muhammad.alvin.sofyan" userId="6b332dd3-d3d3-4678-a655-e96138333b79" providerId="ADAL" clId="{0C1B63E7-FC7F-46CE-A029-D5331E05196D}" dt="2024-04-26T15:03:43.026" v="3701" actId="1076"/>
          <ac:picMkLst>
            <pc:docMk/>
            <pc:sldMk cId="784801978" sldId="270"/>
            <ac:picMk id="5" creationId="{88EC762F-84FC-04A2-CF77-A6CAFCD24584}"/>
          </ac:picMkLst>
        </pc:picChg>
      </pc:sldChg>
      <pc:sldChg chg="addSp delSp modSp new mod">
        <pc:chgData name="muhammad.alvin.sofyan" userId="6b332dd3-d3d3-4678-a655-e96138333b79" providerId="ADAL" clId="{0C1B63E7-FC7F-46CE-A029-D5331E05196D}" dt="2024-04-26T11:13:57.895" v="2678" actId="1076"/>
        <pc:sldMkLst>
          <pc:docMk/>
          <pc:sldMk cId="941975327" sldId="271"/>
        </pc:sldMkLst>
        <pc:spChg chg="mod">
          <ac:chgData name="muhammad.alvin.sofyan" userId="6b332dd3-d3d3-4678-a655-e96138333b79" providerId="ADAL" clId="{0C1B63E7-FC7F-46CE-A029-D5331E05196D}" dt="2024-04-20T11:50:26.991" v="113" actId="20577"/>
          <ac:spMkLst>
            <pc:docMk/>
            <pc:sldMk cId="941975327" sldId="271"/>
            <ac:spMk id="2" creationId="{D571210A-1916-FD3A-CDDD-CFD2F410430A}"/>
          </ac:spMkLst>
        </pc:spChg>
        <pc:picChg chg="add mod">
          <ac:chgData name="muhammad.alvin.sofyan" userId="6b332dd3-d3d3-4678-a655-e96138333b79" providerId="ADAL" clId="{0C1B63E7-FC7F-46CE-A029-D5331E05196D}" dt="2024-04-26T11:13:57.895" v="2678" actId="1076"/>
          <ac:picMkLst>
            <pc:docMk/>
            <pc:sldMk cId="941975327" sldId="271"/>
            <ac:picMk id="4" creationId="{3D72E04F-68AB-0C0D-6F9B-397C9024BB15}"/>
          </ac:picMkLst>
        </pc:picChg>
        <pc:picChg chg="del">
          <ac:chgData name="muhammad.alvin.sofyan" userId="6b332dd3-d3d3-4678-a655-e96138333b79" providerId="ADAL" clId="{0C1B63E7-FC7F-46CE-A029-D5331E05196D}" dt="2024-04-26T11:13:51.131" v="2675" actId="478"/>
          <ac:picMkLst>
            <pc:docMk/>
            <pc:sldMk cId="941975327" sldId="271"/>
            <ac:picMk id="9" creationId="{89DD2297-935D-1515-F7EA-1B2C5A5CA2A7}"/>
          </ac:picMkLst>
        </pc:picChg>
      </pc:sldChg>
      <pc:sldChg chg="addSp modSp new mod">
        <pc:chgData name="muhammad.alvin.sofyan" userId="6b332dd3-d3d3-4678-a655-e96138333b79" providerId="ADAL" clId="{0C1B63E7-FC7F-46CE-A029-D5331E05196D}" dt="2024-04-26T15:16:33.309" v="4314" actId="113"/>
        <pc:sldMkLst>
          <pc:docMk/>
          <pc:sldMk cId="287409797" sldId="272"/>
        </pc:sldMkLst>
        <pc:spChg chg="mod">
          <ac:chgData name="muhammad.alvin.sofyan" userId="6b332dd3-d3d3-4678-a655-e96138333b79" providerId="ADAL" clId="{0C1B63E7-FC7F-46CE-A029-D5331E05196D}" dt="2024-04-20T11:51:24.169" v="128" actId="20577"/>
          <ac:spMkLst>
            <pc:docMk/>
            <pc:sldMk cId="287409797" sldId="272"/>
            <ac:spMk id="2" creationId="{0117E611-7CBD-5FC8-3795-3E09427DC121}"/>
          </ac:spMkLst>
        </pc:spChg>
        <pc:spChg chg="mod">
          <ac:chgData name="muhammad.alvin.sofyan" userId="6b332dd3-d3d3-4678-a655-e96138333b79" providerId="ADAL" clId="{0C1B63E7-FC7F-46CE-A029-D5331E05196D}" dt="2024-04-26T15:16:33.309" v="4314" actId="113"/>
          <ac:spMkLst>
            <pc:docMk/>
            <pc:sldMk cId="287409797" sldId="272"/>
            <ac:spMk id="3" creationId="{A522F094-644B-DED2-6BD1-00587E1A1D01}"/>
          </ac:spMkLst>
        </pc:spChg>
        <pc:picChg chg="add mod">
          <ac:chgData name="muhammad.alvin.sofyan" userId="6b332dd3-d3d3-4678-a655-e96138333b79" providerId="ADAL" clId="{0C1B63E7-FC7F-46CE-A029-D5331E05196D}" dt="2024-04-26T11:40:19.728" v="2975" actId="1076"/>
          <ac:picMkLst>
            <pc:docMk/>
            <pc:sldMk cId="287409797" sldId="272"/>
            <ac:picMk id="6" creationId="{D925060B-5E96-27CD-239F-E46777FC72B7}"/>
          </ac:picMkLst>
        </pc:picChg>
      </pc:sldChg>
      <pc:sldChg chg="addSp delSp modSp new mod">
        <pc:chgData name="muhammad.alvin.sofyan" userId="6b332dd3-d3d3-4678-a655-e96138333b79" providerId="ADAL" clId="{0C1B63E7-FC7F-46CE-A029-D5331E05196D}" dt="2024-04-26T15:17:33.721" v="4324" actId="113"/>
        <pc:sldMkLst>
          <pc:docMk/>
          <pc:sldMk cId="3607715538" sldId="273"/>
        </pc:sldMkLst>
        <pc:spChg chg="mod">
          <ac:chgData name="muhammad.alvin.sofyan" userId="6b332dd3-d3d3-4678-a655-e96138333b79" providerId="ADAL" clId="{0C1B63E7-FC7F-46CE-A029-D5331E05196D}" dt="2024-04-20T11:51:51.654" v="164" actId="20577"/>
          <ac:spMkLst>
            <pc:docMk/>
            <pc:sldMk cId="3607715538" sldId="273"/>
            <ac:spMk id="2" creationId="{30A0EEC5-8523-A8FF-866F-2F8AEAF8A85E}"/>
          </ac:spMkLst>
        </pc:spChg>
        <pc:spChg chg="mod">
          <ac:chgData name="muhammad.alvin.sofyan" userId="6b332dd3-d3d3-4678-a655-e96138333b79" providerId="ADAL" clId="{0C1B63E7-FC7F-46CE-A029-D5331E05196D}" dt="2024-04-26T15:17:33.721" v="4324" actId="113"/>
          <ac:spMkLst>
            <pc:docMk/>
            <pc:sldMk cId="3607715538" sldId="273"/>
            <ac:spMk id="3" creationId="{9B05EFF4-FF62-B1A6-53D3-E2AB966744EA}"/>
          </ac:spMkLst>
        </pc:spChg>
        <pc:picChg chg="del">
          <ac:chgData name="muhammad.alvin.sofyan" userId="6b332dd3-d3d3-4678-a655-e96138333b79" providerId="ADAL" clId="{0C1B63E7-FC7F-46CE-A029-D5331E05196D}" dt="2024-04-26T15:17:05.697" v="4315" actId="478"/>
          <ac:picMkLst>
            <pc:docMk/>
            <pc:sldMk cId="3607715538" sldId="273"/>
            <ac:picMk id="5" creationId="{4CE68283-6C4C-AECD-478C-7164F7E74CE4}"/>
          </ac:picMkLst>
        </pc:picChg>
        <pc:picChg chg="add mod modCrop">
          <ac:chgData name="muhammad.alvin.sofyan" userId="6b332dd3-d3d3-4678-a655-e96138333b79" providerId="ADAL" clId="{0C1B63E7-FC7F-46CE-A029-D5331E05196D}" dt="2024-04-26T15:17:18.560" v="4321" actId="1076"/>
          <ac:picMkLst>
            <pc:docMk/>
            <pc:sldMk cId="3607715538" sldId="273"/>
            <ac:picMk id="6" creationId="{ED715600-9A41-6A82-DE2B-6F75EC668CBB}"/>
          </ac:picMkLst>
        </pc:picChg>
      </pc:sldChg>
      <pc:sldChg chg="modSp add mod ord">
        <pc:chgData name="muhammad.alvin.sofyan" userId="6b332dd3-d3d3-4678-a655-e96138333b79" providerId="ADAL" clId="{0C1B63E7-FC7F-46CE-A029-D5331E05196D}" dt="2024-04-20T12:47:54.364" v="1728" actId="6549"/>
        <pc:sldMkLst>
          <pc:docMk/>
          <pc:sldMk cId="2583776843" sldId="274"/>
        </pc:sldMkLst>
        <pc:spChg chg="mod">
          <ac:chgData name="muhammad.alvin.sofyan" userId="6b332dd3-d3d3-4678-a655-e96138333b79" providerId="ADAL" clId="{0C1B63E7-FC7F-46CE-A029-D5331E05196D}" dt="2024-04-20T12:47:54.364" v="1728" actId="6549"/>
          <ac:spMkLst>
            <pc:docMk/>
            <pc:sldMk cId="2583776843" sldId="274"/>
            <ac:spMk id="136" creationId="{00000000-0000-0000-0000-000000000000}"/>
          </ac:spMkLst>
        </pc:spChg>
      </pc:sldChg>
      <pc:sldChg chg="addSp delSp modSp mod">
        <pc:chgData name="muhammad.alvin.sofyan" userId="6b332dd3-d3d3-4678-a655-e96138333b79" providerId="ADAL" clId="{0C1B63E7-FC7F-46CE-A029-D5331E05196D}" dt="2024-04-26T15:16:17.169" v="4311" actId="113"/>
        <pc:sldMkLst>
          <pc:docMk/>
          <pc:sldMk cId="3082269317" sldId="275"/>
        </pc:sldMkLst>
        <pc:spChg chg="add mod">
          <ac:chgData name="muhammad.alvin.sofyan" userId="6b332dd3-d3d3-4678-a655-e96138333b79" providerId="ADAL" clId="{0C1B63E7-FC7F-46CE-A029-D5331E05196D}" dt="2024-04-26T15:16:17.169" v="4311" actId="113"/>
          <ac:spMkLst>
            <pc:docMk/>
            <pc:sldMk cId="3082269317" sldId="275"/>
            <ac:spMk id="3" creationId="{CDEA4D8D-0009-34C1-9F55-9B03851DC82E}"/>
          </ac:spMkLst>
        </pc:spChg>
        <pc:spChg chg="del mod">
          <ac:chgData name="muhammad.alvin.sofyan" userId="6b332dd3-d3d3-4678-a655-e96138333b79" providerId="ADAL" clId="{0C1B63E7-FC7F-46CE-A029-D5331E05196D}" dt="2024-04-26T06:43:44.896" v="2669" actId="478"/>
          <ac:spMkLst>
            <pc:docMk/>
            <pc:sldMk cId="3082269317" sldId="275"/>
            <ac:spMk id="6" creationId="{7C001492-AF65-5042-76B7-97E1EF00FC01}"/>
          </ac:spMkLst>
        </pc:spChg>
      </pc:sldChg>
      <pc:sldChg chg="modSp add mod">
        <pc:chgData name="muhammad.alvin.sofyan" userId="6b332dd3-d3d3-4678-a655-e96138333b79" providerId="ADAL" clId="{0C1B63E7-FC7F-46CE-A029-D5331E05196D}" dt="2024-04-20T12:47:33.364" v="1649" actId="6549"/>
        <pc:sldMkLst>
          <pc:docMk/>
          <pc:sldMk cId="3543418879" sldId="276"/>
        </pc:sldMkLst>
        <pc:spChg chg="mod">
          <ac:chgData name="muhammad.alvin.sofyan" userId="6b332dd3-d3d3-4678-a655-e96138333b79" providerId="ADAL" clId="{0C1B63E7-FC7F-46CE-A029-D5331E05196D}" dt="2024-04-20T12:47:33.364" v="1649" actId="6549"/>
          <ac:spMkLst>
            <pc:docMk/>
            <pc:sldMk cId="3543418879" sldId="276"/>
            <ac:spMk id="136" creationId="{00000000-0000-0000-0000-000000000000}"/>
          </ac:spMkLst>
        </pc:spChg>
      </pc:sldChg>
      <pc:sldChg chg="addSp modSp mod ord">
        <pc:chgData name="muhammad.alvin.sofyan" userId="6b332dd3-d3d3-4678-a655-e96138333b79" providerId="ADAL" clId="{0C1B63E7-FC7F-46CE-A029-D5331E05196D}" dt="2024-04-26T15:14:44.022" v="4300" actId="113"/>
        <pc:sldMkLst>
          <pc:docMk/>
          <pc:sldMk cId="1701341920" sldId="277"/>
        </pc:sldMkLst>
        <pc:spChg chg="add mod">
          <ac:chgData name="muhammad.alvin.sofyan" userId="6b332dd3-d3d3-4678-a655-e96138333b79" providerId="ADAL" clId="{0C1B63E7-FC7F-46CE-A029-D5331E05196D}" dt="2024-04-26T15:14:44.022" v="4300" actId="113"/>
          <ac:spMkLst>
            <pc:docMk/>
            <pc:sldMk cId="1701341920" sldId="277"/>
            <ac:spMk id="3" creationId="{FAE8B5C3-302B-9949-8847-ECC361885F96}"/>
          </ac:spMkLst>
        </pc:spChg>
      </pc:sldChg>
      <pc:sldChg chg="modSp new mod">
        <pc:chgData name="muhammad.alvin.sofyan" userId="6b332dd3-d3d3-4678-a655-e96138333b79" providerId="ADAL" clId="{0C1B63E7-FC7F-46CE-A029-D5331E05196D}" dt="2024-04-26T15:18:36.384" v="4335" actId="113"/>
        <pc:sldMkLst>
          <pc:docMk/>
          <pc:sldMk cId="449798661" sldId="278"/>
        </pc:sldMkLst>
        <pc:spChg chg="mod">
          <ac:chgData name="muhammad.alvin.sofyan" userId="6b332dd3-d3d3-4678-a655-e96138333b79" providerId="ADAL" clId="{0C1B63E7-FC7F-46CE-A029-D5331E05196D}" dt="2024-04-26T14:35:00.805" v="3046" actId="20577"/>
          <ac:spMkLst>
            <pc:docMk/>
            <pc:sldMk cId="449798661" sldId="278"/>
            <ac:spMk id="2" creationId="{33389725-347D-2464-13DB-FBCD8679D235}"/>
          </ac:spMkLst>
        </pc:spChg>
        <pc:spChg chg="mod">
          <ac:chgData name="muhammad.alvin.sofyan" userId="6b332dd3-d3d3-4678-a655-e96138333b79" providerId="ADAL" clId="{0C1B63E7-FC7F-46CE-A029-D5331E05196D}" dt="2024-04-26T15:18:36.384" v="4335" actId="113"/>
          <ac:spMkLst>
            <pc:docMk/>
            <pc:sldMk cId="449798661" sldId="278"/>
            <ac:spMk id="3" creationId="{ACE516A8-66B2-5D12-2EAF-56B51A98EE24}"/>
          </ac:spMkLst>
        </pc:spChg>
      </pc:sldChg>
    </pc:docChg>
  </pc:docChgLst>
  <pc:docChgLst>
    <pc:chgData name="gregorius.savio0503" userId="52e6889f-ab65-47db-8505-4433f99fe3a3" providerId="ADAL" clId="{5FE971D9-12B1-406B-A8A8-9733BC7C3FC2}"/>
    <pc:docChg chg="undo custSel addSld delSld modSld sldOrd">
      <pc:chgData name="gregorius.savio0503" userId="52e6889f-ab65-47db-8505-4433f99fe3a3" providerId="ADAL" clId="{5FE971D9-12B1-406B-A8A8-9733BC7C3FC2}" dt="2024-04-26T13:59:03.914" v="1385" actId="2696"/>
      <pc:docMkLst>
        <pc:docMk/>
      </pc:docMkLst>
      <pc:sldChg chg="modSp mod">
        <pc:chgData name="gregorius.savio0503" userId="52e6889f-ab65-47db-8505-4433f99fe3a3" providerId="ADAL" clId="{5FE971D9-12B1-406B-A8A8-9733BC7C3FC2}" dt="2024-04-20T12:45:27.776" v="862" actId="20577"/>
        <pc:sldMkLst>
          <pc:docMk/>
          <pc:sldMk cId="0" sldId="256"/>
        </pc:sldMkLst>
        <pc:spChg chg="mod">
          <ac:chgData name="gregorius.savio0503" userId="52e6889f-ab65-47db-8505-4433f99fe3a3" providerId="ADAL" clId="{5FE971D9-12B1-406B-A8A8-9733BC7C3FC2}" dt="2024-04-20T12:45:27.776" v="862" actId="20577"/>
          <ac:spMkLst>
            <pc:docMk/>
            <pc:sldMk cId="0" sldId="256"/>
            <ac:spMk id="109" creationId="{00000000-0000-0000-0000-000000000000}"/>
          </ac:spMkLst>
        </pc:spChg>
      </pc:sldChg>
      <pc:sldChg chg="modSp mod">
        <pc:chgData name="gregorius.savio0503" userId="52e6889f-ab65-47db-8505-4433f99fe3a3" providerId="ADAL" clId="{5FE971D9-12B1-406B-A8A8-9733BC7C3FC2}" dt="2024-04-26T10:51:30.809" v="1134" actId="20577"/>
        <pc:sldMkLst>
          <pc:docMk/>
          <pc:sldMk cId="0" sldId="257"/>
        </pc:sldMkLst>
        <pc:spChg chg="mod">
          <ac:chgData name="gregorius.savio0503" userId="52e6889f-ab65-47db-8505-4433f99fe3a3" providerId="ADAL" clId="{5FE971D9-12B1-406B-A8A8-9733BC7C3FC2}" dt="2024-04-26T10:51:30.809" v="1134" actId="20577"/>
          <ac:spMkLst>
            <pc:docMk/>
            <pc:sldMk cId="0" sldId="257"/>
            <ac:spMk id="117" creationId="{00000000-0000-0000-0000-000000000000}"/>
          </ac:spMkLst>
        </pc:spChg>
      </pc:sldChg>
      <pc:sldChg chg="delSp modSp mod ord">
        <pc:chgData name="gregorius.savio0503" userId="52e6889f-ab65-47db-8505-4433f99fe3a3" providerId="ADAL" clId="{5FE971D9-12B1-406B-A8A8-9733BC7C3FC2}" dt="2024-04-20T11:14:23.122" v="49" actId="478"/>
        <pc:sldMkLst>
          <pc:docMk/>
          <pc:sldMk cId="0" sldId="260"/>
        </pc:sldMkLst>
        <pc:spChg chg="del">
          <ac:chgData name="gregorius.savio0503" userId="52e6889f-ab65-47db-8505-4433f99fe3a3" providerId="ADAL" clId="{5FE971D9-12B1-406B-A8A8-9733BC7C3FC2}" dt="2024-04-20T11:14:23.122" v="49" actId="478"/>
          <ac:spMkLst>
            <pc:docMk/>
            <pc:sldMk cId="0" sldId="260"/>
            <ac:spMk id="135" creationId="{00000000-0000-0000-0000-000000000000}"/>
          </ac:spMkLst>
        </pc:spChg>
        <pc:spChg chg="mod">
          <ac:chgData name="gregorius.savio0503" userId="52e6889f-ab65-47db-8505-4433f99fe3a3" providerId="ADAL" clId="{5FE971D9-12B1-406B-A8A8-9733BC7C3FC2}" dt="2024-04-20T11:14:19.243" v="48" actId="113"/>
          <ac:spMkLst>
            <pc:docMk/>
            <pc:sldMk cId="0" sldId="260"/>
            <ac:spMk id="136" creationId="{00000000-0000-0000-0000-000000000000}"/>
          </ac:spMkLst>
        </pc:spChg>
      </pc:sldChg>
      <pc:sldChg chg="addSp modSp mod">
        <pc:chgData name="gregorius.savio0503" userId="52e6889f-ab65-47db-8505-4433f99fe3a3" providerId="ADAL" clId="{5FE971D9-12B1-406B-A8A8-9733BC7C3FC2}" dt="2024-04-20T11:38:16.448" v="140" actId="20577"/>
        <pc:sldMkLst>
          <pc:docMk/>
          <pc:sldMk cId="967542651" sldId="261"/>
        </pc:sldMkLst>
        <pc:spChg chg="mod">
          <ac:chgData name="gregorius.savio0503" userId="52e6889f-ab65-47db-8505-4433f99fe3a3" providerId="ADAL" clId="{5FE971D9-12B1-406B-A8A8-9733BC7C3FC2}" dt="2024-04-20T11:15:17.618" v="69" actId="20577"/>
          <ac:spMkLst>
            <pc:docMk/>
            <pc:sldMk cId="967542651" sldId="261"/>
            <ac:spMk id="2" creationId="{B8BBC604-E1B8-B4F2-E0FB-E534CF0AA16F}"/>
          </ac:spMkLst>
        </pc:spChg>
        <pc:spChg chg="mod">
          <ac:chgData name="gregorius.savio0503" userId="52e6889f-ab65-47db-8505-4433f99fe3a3" providerId="ADAL" clId="{5FE971D9-12B1-406B-A8A8-9733BC7C3FC2}" dt="2024-04-20T11:38:16.448" v="140" actId="20577"/>
          <ac:spMkLst>
            <pc:docMk/>
            <pc:sldMk cId="967542651" sldId="261"/>
            <ac:spMk id="3" creationId="{F89CF2FD-F68B-E558-68C8-A070C9F40DD7}"/>
          </ac:spMkLst>
        </pc:spChg>
        <pc:picChg chg="add mod">
          <ac:chgData name="gregorius.savio0503" userId="52e6889f-ab65-47db-8505-4433f99fe3a3" providerId="ADAL" clId="{5FE971D9-12B1-406B-A8A8-9733BC7C3FC2}" dt="2024-04-20T11:32:54.777" v="75" actId="1076"/>
          <ac:picMkLst>
            <pc:docMk/>
            <pc:sldMk cId="967542651" sldId="261"/>
            <ac:picMk id="5" creationId="{EF409167-FCC6-4CAA-0734-A58D83904ABD}"/>
          </ac:picMkLst>
        </pc:picChg>
      </pc:sldChg>
      <pc:sldChg chg="addSp delSp modSp mod delAnim modAnim">
        <pc:chgData name="gregorius.savio0503" userId="52e6889f-ab65-47db-8505-4433f99fe3a3" providerId="ADAL" clId="{5FE971D9-12B1-406B-A8A8-9733BC7C3FC2}" dt="2024-04-26T11:22:58.129" v="1383" actId="14100"/>
        <pc:sldMkLst>
          <pc:docMk/>
          <pc:sldMk cId="2845938789" sldId="262"/>
        </pc:sldMkLst>
        <pc:spChg chg="del">
          <ac:chgData name="gregorius.savio0503" userId="52e6889f-ab65-47db-8505-4433f99fe3a3" providerId="ADAL" clId="{5FE971D9-12B1-406B-A8A8-9733BC7C3FC2}" dt="2024-04-20T11:06:12.234" v="11" actId="478"/>
          <ac:spMkLst>
            <pc:docMk/>
            <pc:sldMk cId="2845938789" sldId="262"/>
            <ac:spMk id="3" creationId="{C7B6FE2B-6A26-12F3-45E1-37A6EF390118}"/>
          </ac:spMkLst>
        </pc:spChg>
        <pc:picChg chg="add mod">
          <ac:chgData name="gregorius.savio0503" userId="52e6889f-ab65-47db-8505-4433f99fe3a3" providerId="ADAL" clId="{5FE971D9-12B1-406B-A8A8-9733BC7C3FC2}" dt="2024-04-26T11:22:58.129" v="1383" actId="14100"/>
          <ac:picMkLst>
            <pc:docMk/>
            <pc:sldMk cId="2845938789" sldId="262"/>
            <ac:picMk id="4" creationId="{A747641D-C6F4-A90C-C2C1-3323AA1D4199}"/>
          </ac:picMkLst>
        </pc:picChg>
        <pc:picChg chg="add del mod">
          <ac:chgData name="gregorius.savio0503" userId="52e6889f-ab65-47db-8505-4433f99fe3a3" providerId="ADAL" clId="{5FE971D9-12B1-406B-A8A8-9733BC7C3FC2}" dt="2024-04-20T11:11:58.500" v="12" actId="478"/>
          <ac:picMkLst>
            <pc:docMk/>
            <pc:sldMk cId="2845938789" sldId="262"/>
            <ac:picMk id="4" creationId="{ACCF5804-6C1D-E8D1-9645-B7D365C19EA0}"/>
          </ac:picMkLst>
        </pc:picChg>
        <pc:picChg chg="add del mod">
          <ac:chgData name="gregorius.savio0503" userId="52e6889f-ab65-47db-8505-4433f99fe3a3" providerId="ADAL" clId="{5FE971D9-12B1-406B-A8A8-9733BC7C3FC2}" dt="2024-04-26T11:21:35.304" v="1377" actId="478"/>
          <ac:picMkLst>
            <pc:docMk/>
            <pc:sldMk cId="2845938789" sldId="262"/>
            <ac:picMk id="6" creationId="{F05C95ED-B518-4748-EB82-398E79E0C118}"/>
          </ac:picMkLst>
        </pc:picChg>
      </pc:sldChg>
      <pc:sldChg chg="addSp delSp modSp mod delAnim modAnim">
        <pc:chgData name="gregorius.savio0503" userId="52e6889f-ab65-47db-8505-4433f99fe3a3" providerId="ADAL" clId="{5FE971D9-12B1-406B-A8A8-9733BC7C3FC2}" dt="2024-04-26T11:19:43.864" v="1376" actId="14100"/>
        <pc:sldMkLst>
          <pc:docMk/>
          <pc:sldMk cId="8644502" sldId="263"/>
        </pc:sldMkLst>
        <pc:spChg chg="del mod">
          <ac:chgData name="gregorius.savio0503" userId="52e6889f-ab65-47db-8505-4433f99fe3a3" providerId="ADAL" clId="{5FE971D9-12B1-406B-A8A8-9733BC7C3FC2}" dt="2024-04-20T11:05:34.259" v="6" actId="478"/>
          <ac:spMkLst>
            <pc:docMk/>
            <pc:sldMk cId="8644502" sldId="263"/>
            <ac:spMk id="3" creationId="{1085FE6D-F5BE-C835-BE8C-D7134054E0A0}"/>
          </ac:spMkLst>
        </pc:spChg>
        <pc:spChg chg="add mod">
          <ac:chgData name="gregorius.savio0503" userId="52e6889f-ab65-47db-8505-4433f99fe3a3" providerId="ADAL" clId="{5FE971D9-12B1-406B-A8A8-9733BC7C3FC2}" dt="2024-04-20T12:50:44.680" v="1033" actId="20577"/>
          <ac:spMkLst>
            <pc:docMk/>
            <pc:sldMk cId="8644502" sldId="263"/>
            <ac:spMk id="3" creationId="{21D67A1C-E545-8DC0-A135-5111C8753B9D}"/>
          </ac:spMkLst>
        </pc:spChg>
        <pc:spChg chg="mod">
          <ac:chgData name="gregorius.savio0503" userId="52e6889f-ab65-47db-8505-4433f99fe3a3" providerId="ADAL" clId="{5FE971D9-12B1-406B-A8A8-9733BC7C3FC2}" dt="2024-04-26T11:16:49.751" v="1299" actId="20577"/>
          <ac:spMkLst>
            <pc:docMk/>
            <pc:sldMk cId="8644502" sldId="263"/>
            <ac:spMk id="5" creationId="{59FB207C-D581-81C9-A7E6-AE9D7F4A1033}"/>
          </ac:spMkLst>
        </pc:spChg>
        <pc:spChg chg="add del mod">
          <ac:chgData name="gregorius.savio0503" userId="52e6889f-ab65-47db-8505-4433f99fe3a3" providerId="ADAL" clId="{5FE971D9-12B1-406B-A8A8-9733BC7C3FC2}" dt="2024-04-26T11:18:05.053" v="1306" actId="478"/>
          <ac:spMkLst>
            <pc:docMk/>
            <pc:sldMk cId="8644502" sldId="263"/>
            <ac:spMk id="7" creationId="{140F1FD9-BF12-2F8A-119E-34E07D17876D}"/>
          </ac:spMkLst>
        </pc:spChg>
        <pc:spChg chg="add mod">
          <ac:chgData name="gregorius.savio0503" userId="52e6889f-ab65-47db-8505-4433f99fe3a3" providerId="ADAL" clId="{5FE971D9-12B1-406B-A8A8-9733BC7C3FC2}" dt="2024-04-26T11:19:38" v="1374" actId="1076"/>
          <ac:spMkLst>
            <pc:docMk/>
            <pc:sldMk cId="8644502" sldId="263"/>
            <ac:spMk id="13" creationId="{E518C8EE-D1BA-B3A7-7A61-216368088BC0}"/>
          </ac:spMkLst>
        </pc:spChg>
        <pc:picChg chg="del">
          <ac:chgData name="gregorius.savio0503" userId="52e6889f-ab65-47db-8505-4433f99fe3a3" providerId="ADAL" clId="{5FE971D9-12B1-406B-A8A8-9733BC7C3FC2}" dt="2024-04-26T11:14:22.160" v="1135" actId="21"/>
          <ac:picMkLst>
            <pc:docMk/>
            <pc:sldMk cId="8644502" sldId="263"/>
            <ac:picMk id="4" creationId="{75593751-1498-F70D-A6DE-36B6FBAADCEC}"/>
          </ac:picMkLst>
        </pc:picChg>
        <pc:picChg chg="add del mod">
          <ac:chgData name="gregorius.savio0503" userId="52e6889f-ab65-47db-8505-4433f99fe3a3" providerId="ADAL" clId="{5FE971D9-12B1-406B-A8A8-9733BC7C3FC2}" dt="2024-04-20T11:06:07.507" v="9" actId="21"/>
          <ac:picMkLst>
            <pc:docMk/>
            <pc:sldMk cId="8644502" sldId="263"/>
            <ac:picMk id="4" creationId="{ACCF5804-6C1D-E8D1-9645-B7D365C19EA0}"/>
          </ac:picMkLst>
        </pc:picChg>
        <pc:picChg chg="add mod modCrop">
          <ac:chgData name="gregorius.savio0503" userId="52e6889f-ab65-47db-8505-4433f99fe3a3" providerId="ADAL" clId="{5FE971D9-12B1-406B-A8A8-9733BC7C3FC2}" dt="2024-04-26T11:17:43.007" v="1304" actId="1076"/>
          <ac:picMkLst>
            <pc:docMk/>
            <pc:sldMk cId="8644502" sldId="263"/>
            <ac:picMk id="6" creationId="{C31268D9-115E-2025-112A-5A4D312670EE}"/>
          </ac:picMkLst>
        </pc:picChg>
        <pc:cxnChg chg="add mod">
          <ac:chgData name="gregorius.savio0503" userId="52e6889f-ab65-47db-8505-4433f99fe3a3" providerId="ADAL" clId="{5FE971D9-12B1-406B-A8A8-9733BC7C3FC2}" dt="2024-04-26T11:19:43.864" v="1376" actId="14100"/>
          <ac:cxnSpMkLst>
            <pc:docMk/>
            <pc:sldMk cId="8644502" sldId="263"/>
            <ac:cxnSpMk id="9" creationId="{3BC2A7A4-DC75-923D-9141-E276E2AA78E1}"/>
          </ac:cxnSpMkLst>
        </pc:cxnChg>
        <pc:cxnChg chg="add mod">
          <ac:chgData name="gregorius.savio0503" userId="52e6889f-ab65-47db-8505-4433f99fe3a3" providerId="ADAL" clId="{5FE971D9-12B1-406B-A8A8-9733BC7C3FC2}" dt="2024-04-26T11:19:41.168" v="1375" actId="14100"/>
          <ac:cxnSpMkLst>
            <pc:docMk/>
            <pc:sldMk cId="8644502" sldId="263"/>
            <ac:cxnSpMk id="10" creationId="{A6416F1C-EDE1-A221-5DD8-1B7F56714DA5}"/>
          </ac:cxnSpMkLst>
        </pc:cxnChg>
      </pc:sldChg>
      <pc:sldChg chg="modSp mod">
        <pc:chgData name="gregorius.savio0503" userId="52e6889f-ab65-47db-8505-4433f99fe3a3" providerId="ADAL" clId="{5FE971D9-12B1-406B-A8A8-9733BC7C3FC2}" dt="2024-04-26T11:27:49.587" v="1384"/>
        <pc:sldMkLst>
          <pc:docMk/>
          <pc:sldMk cId="2358259685" sldId="264"/>
        </pc:sldMkLst>
        <pc:spChg chg="mod">
          <ac:chgData name="gregorius.savio0503" userId="52e6889f-ab65-47db-8505-4433f99fe3a3" providerId="ADAL" clId="{5FE971D9-12B1-406B-A8A8-9733BC7C3FC2}" dt="2024-04-26T11:27:49.587" v="1384"/>
          <ac:spMkLst>
            <pc:docMk/>
            <pc:sldMk cId="2358259685" sldId="264"/>
            <ac:spMk id="3" creationId="{6033611E-79F7-758D-88CD-6547AE9DF739}"/>
          </ac:spMkLst>
        </pc:spChg>
      </pc:sldChg>
      <pc:sldChg chg="addSp delSp modSp new mod">
        <pc:chgData name="gregorius.savio0503" userId="52e6889f-ab65-47db-8505-4433f99fe3a3" providerId="ADAL" clId="{5FE971D9-12B1-406B-A8A8-9733BC7C3FC2}" dt="2024-04-20T11:46:23.902" v="196" actId="1076"/>
        <pc:sldMkLst>
          <pc:docMk/>
          <pc:sldMk cId="1297940190" sldId="265"/>
        </pc:sldMkLst>
        <pc:spChg chg="mod">
          <ac:chgData name="gregorius.savio0503" userId="52e6889f-ab65-47db-8505-4433f99fe3a3" providerId="ADAL" clId="{5FE971D9-12B1-406B-A8A8-9733BC7C3FC2}" dt="2024-04-20T11:42:51.004" v="160" actId="20577"/>
          <ac:spMkLst>
            <pc:docMk/>
            <pc:sldMk cId="1297940190" sldId="265"/>
            <ac:spMk id="2" creationId="{FD73217A-78C1-6ACC-4967-AA928DEDCD1C}"/>
          </ac:spMkLst>
        </pc:spChg>
        <pc:spChg chg="del mod">
          <ac:chgData name="gregorius.savio0503" userId="52e6889f-ab65-47db-8505-4433f99fe3a3" providerId="ADAL" clId="{5FE971D9-12B1-406B-A8A8-9733BC7C3FC2}" dt="2024-04-20T11:42:57.618" v="162" actId="478"/>
          <ac:spMkLst>
            <pc:docMk/>
            <pc:sldMk cId="1297940190" sldId="265"/>
            <ac:spMk id="3" creationId="{335085A2-B0B8-3E0D-68D3-39756FE60F42}"/>
          </ac:spMkLst>
        </pc:spChg>
        <pc:picChg chg="add del mod modCrop">
          <ac:chgData name="gregorius.savio0503" userId="52e6889f-ab65-47db-8505-4433f99fe3a3" providerId="ADAL" clId="{5FE971D9-12B1-406B-A8A8-9733BC7C3FC2}" dt="2024-04-20T11:44:10.742" v="176" actId="478"/>
          <ac:picMkLst>
            <pc:docMk/>
            <pc:sldMk cId="1297940190" sldId="265"/>
            <ac:picMk id="5" creationId="{E43D499B-CD7E-8635-7076-05F7CCE1D08D}"/>
          </ac:picMkLst>
        </pc:picChg>
        <pc:picChg chg="add mod">
          <ac:chgData name="gregorius.savio0503" userId="52e6889f-ab65-47db-8505-4433f99fe3a3" providerId="ADAL" clId="{5FE971D9-12B1-406B-A8A8-9733BC7C3FC2}" dt="2024-04-20T11:45:38.701" v="190" actId="14100"/>
          <ac:picMkLst>
            <pc:docMk/>
            <pc:sldMk cId="1297940190" sldId="265"/>
            <ac:picMk id="7" creationId="{38B292CA-23FC-1052-C295-EA2D73ACD7CF}"/>
          </ac:picMkLst>
        </pc:picChg>
        <pc:picChg chg="add mod">
          <ac:chgData name="gregorius.savio0503" userId="52e6889f-ab65-47db-8505-4433f99fe3a3" providerId="ADAL" clId="{5FE971D9-12B1-406B-A8A8-9733BC7C3FC2}" dt="2024-04-20T11:44:54.740" v="189" actId="1076"/>
          <ac:picMkLst>
            <pc:docMk/>
            <pc:sldMk cId="1297940190" sldId="265"/>
            <ac:picMk id="9" creationId="{23537417-8642-B351-945D-B3DA28292CD0}"/>
          </ac:picMkLst>
        </pc:picChg>
        <pc:picChg chg="add mod">
          <ac:chgData name="gregorius.savio0503" userId="52e6889f-ab65-47db-8505-4433f99fe3a3" providerId="ADAL" clId="{5FE971D9-12B1-406B-A8A8-9733BC7C3FC2}" dt="2024-04-20T11:45:58.757" v="193" actId="1076"/>
          <ac:picMkLst>
            <pc:docMk/>
            <pc:sldMk cId="1297940190" sldId="265"/>
            <ac:picMk id="11" creationId="{70AE7559-5739-68A1-DB71-F3658B73F73A}"/>
          </ac:picMkLst>
        </pc:picChg>
        <pc:picChg chg="add mod">
          <ac:chgData name="gregorius.savio0503" userId="52e6889f-ab65-47db-8505-4433f99fe3a3" providerId="ADAL" clId="{5FE971D9-12B1-406B-A8A8-9733BC7C3FC2}" dt="2024-04-20T11:46:23.902" v="196" actId="1076"/>
          <ac:picMkLst>
            <pc:docMk/>
            <pc:sldMk cId="1297940190" sldId="265"/>
            <ac:picMk id="13" creationId="{388BF69B-4C99-8D5B-6E35-D6DFFF503FE5}"/>
          </ac:picMkLst>
        </pc:picChg>
      </pc:sldChg>
      <pc:sldChg chg="addSp delSp modSp mod">
        <pc:chgData name="gregorius.savio0503" userId="52e6889f-ab65-47db-8505-4433f99fe3a3" providerId="ADAL" clId="{5FE971D9-12B1-406B-A8A8-9733BC7C3FC2}" dt="2024-04-20T11:48:33.300" v="207" actId="1076"/>
        <pc:sldMkLst>
          <pc:docMk/>
          <pc:sldMk cId="1278946956" sldId="266"/>
        </pc:sldMkLst>
        <pc:spChg chg="del">
          <ac:chgData name="gregorius.savio0503" userId="52e6889f-ab65-47db-8505-4433f99fe3a3" providerId="ADAL" clId="{5FE971D9-12B1-406B-A8A8-9733BC7C3FC2}" dt="2024-04-20T11:47:13.889" v="197" actId="478"/>
          <ac:spMkLst>
            <pc:docMk/>
            <pc:sldMk cId="1278946956" sldId="266"/>
            <ac:spMk id="3" creationId="{6AB25611-62E7-CC2E-1A7E-FC1739F56925}"/>
          </ac:spMkLst>
        </pc:spChg>
        <pc:picChg chg="add mod">
          <ac:chgData name="gregorius.savio0503" userId="52e6889f-ab65-47db-8505-4433f99fe3a3" providerId="ADAL" clId="{5FE971D9-12B1-406B-A8A8-9733BC7C3FC2}" dt="2024-04-20T11:48:29.979" v="206" actId="1076"/>
          <ac:picMkLst>
            <pc:docMk/>
            <pc:sldMk cId="1278946956" sldId="266"/>
            <ac:picMk id="5" creationId="{17BDE15E-1757-8310-6090-ABBC8AD26F94}"/>
          </ac:picMkLst>
        </pc:picChg>
        <pc:picChg chg="add mod">
          <ac:chgData name="gregorius.savio0503" userId="52e6889f-ab65-47db-8505-4433f99fe3a3" providerId="ADAL" clId="{5FE971D9-12B1-406B-A8A8-9733BC7C3FC2}" dt="2024-04-20T11:48:33.300" v="207" actId="1076"/>
          <ac:picMkLst>
            <pc:docMk/>
            <pc:sldMk cId="1278946956" sldId="266"/>
            <ac:picMk id="7" creationId="{45F6D22E-7E31-6063-9382-CF78D2778F14}"/>
          </ac:picMkLst>
        </pc:picChg>
      </pc:sldChg>
      <pc:sldChg chg="addSp delSp modSp mod">
        <pc:chgData name="gregorius.savio0503" userId="52e6889f-ab65-47db-8505-4433f99fe3a3" providerId="ADAL" clId="{5FE971D9-12B1-406B-A8A8-9733BC7C3FC2}" dt="2024-04-20T11:53:15.248" v="229" actId="1076"/>
        <pc:sldMkLst>
          <pc:docMk/>
          <pc:sldMk cId="3421537838" sldId="267"/>
        </pc:sldMkLst>
        <pc:spChg chg="del">
          <ac:chgData name="gregorius.savio0503" userId="52e6889f-ab65-47db-8505-4433f99fe3a3" providerId="ADAL" clId="{5FE971D9-12B1-406B-A8A8-9733BC7C3FC2}" dt="2024-04-20T11:53:08.978" v="226" actId="478"/>
          <ac:spMkLst>
            <pc:docMk/>
            <pc:sldMk cId="3421537838" sldId="267"/>
            <ac:spMk id="3" creationId="{28EE8F25-8F10-AC20-AD79-1DDFBE8F4505}"/>
          </ac:spMkLst>
        </pc:spChg>
        <pc:picChg chg="add mod">
          <ac:chgData name="gregorius.savio0503" userId="52e6889f-ab65-47db-8505-4433f99fe3a3" providerId="ADAL" clId="{5FE971D9-12B1-406B-A8A8-9733BC7C3FC2}" dt="2024-04-20T11:53:15.248" v="229" actId="1076"/>
          <ac:picMkLst>
            <pc:docMk/>
            <pc:sldMk cId="3421537838" sldId="267"/>
            <ac:picMk id="5" creationId="{F8C7C979-1386-8709-AB5C-E0E606D257F3}"/>
          </ac:picMkLst>
        </pc:picChg>
      </pc:sldChg>
      <pc:sldChg chg="addSp delSp modSp mod">
        <pc:chgData name="gregorius.savio0503" userId="52e6889f-ab65-47db-8505-4433f99fe3a3" providerId="ADAL" clId="{5FE971D9-12B1-406B-A8A8-9733BC7C3FC2}" dt="2024-04-20T12:03:05.245" v="378" actId="20577"/>
        <pc:sldMkLst>
          <pc:docMk/>
          <pc:sldMk cId="3266009628" sldId="269"/>
        </pc:sldMkLst>
        <pc:spChg chg="mod">
          <ac:chgData name="gregorius.savio0503" userId="52e6889f-ab65-47db-8505-4433f99fe3a3" providerId="ADAL" clId="{5FE971D9-12B1-406B-A8A8-9733BC7C3FC2}" dt="2024-04-20T12:03:05.245" v="378" actId="20577"/>
          <ac:spMkLst>
            <pc:docMk/>
            <pc:sldMk cId="3266009628" sldId="269"/>
            <ac:spMk id="2" creationId="{910BA826-A78A-FF71-1B29-CC853385C71E}"/>
          </ac:spMkLst>
        </pc:spChg>
        <pc:spChg chg="mod">
          <ac:chgData name="gregorius.savio0503" userId="52e6889f-ab65-47db-8505-4433f99fe3a3" providerId="ADAL" clId="{5FE971D9-12B1-406B-A8A8-9733BC7C3FC2}" dt="2024-04-20T11:52:42.450" v="223" actId="5793"/>
          <ac:spMkLst>
            <pc:docMk/>
            <pc:sldMk cId="3266009628" sldId="269"/>
            <ac:spMk id="3" creationId="{8B7316F8-7763-BEF3-A52C-322BF8EFD88F}"/>
          </ac:spMkLst>
        </pc:spChg>
        <pc:picChg chg="add del">
          <ac:chgData name="gregorius.savio0503" userId="52e6889f-ab65-47db-8505-4433f99fe3a3" providerId="ADAL" clId="{5FE971D9-12B1-406B-A8A8-9733BC7C3FC2}" dt="2024-04-20T11:52:45.313" v="225" actId="478"/>
          <ac:picMkLst>
            <pc:docMk/>
            <pc:sldMk cId="3266009628" sldId="269"/>
            <ac:picMk id="5" creationId="{1C8BADD2-F0FA-9CA9-45EB-5295A068A9B9}"/>
          </ac:picMkLst>
        </pc:picChg>
        <pc:picChg chg="add mod">
          <ac:chgData name="gregorius.savio0503" userId="52e6889f-ab65-47db-8505-4433f99fe3a3" providerId="ADAL" clId="{5FE971D9-12B1-406B-A8A8-9733BC7C3FC2}" dt="2024-04-20T11:53:46.806" v="234" actId="1076"/>
          <ac:picMkLst>
            <pc:docMk/>
            <pc:sldMk cId="3266009628" sldId="269"/>
            <ac:picMk id="7" creationId="{D2EF2BAD-53D8-E369-2398-9792A0DF8848}"/>
          </ac:picMkLst>
        </pc:picChg>
        <pc:picChg chg="add mod">
          <ac:chgData name="gregorius.savio0503" userId="52e6889f-ab65-47db-8505-4433f99fe3a3" providerId="ADAL" clId="{5FE971D9-12B1-406B-A8A8-9733BC7C3FC2}" dt="2024-04-20T11:54:48.776" v="243" actId="1076"/>
          <ac:picMkLst>
            <pc:docMk/>
            <pc:sldMk cId="3266009628" sldId="269"/>
            <ac:picMk id="9" creationId="{09DEDE89-6735-9317-1703-865B0BA7AA7F}"/>
          </ac:picMkLst>
        </pc:picChg>
        <pc:picChg chg="add mod">
          <ac:chgData name="gregorius.savio0503" userId="52e6889f-ab65-47db-8505-4433f99fe3a3" providerId="ADAL" clId="{5FE971D9-12B1-406B-A8A8-9733BC7C3FC2}" dt="2024-04-20T11:54:45.364" v="242" actId="1076"/>
          <ac:picMkLst>
            <pc:docMk/>
            <pc:sldMk cId="3266009628" sldId="269"/>
            <ac:picMk id="11" creationId="{C93F02F4-C017-9CC2-3A41-68922E0E53A2}"/>
          </ac:picMkLst>
        </pc:picChg>
      </pc:sldChg>
      <pc:sldChg chg="addSp modSp mod">
        <pc:chgData name="gregorius.savio0503" userId="52e6889f-ab65-47db-8505-4433f99fe3a3" providerId="ADAL" clId="{5FE971D9-12B1-406B-A8A8-9733BC7C3FC2}" dt="2024-04-20T11:56:56.573" v="311" actId="20577"/>
        <pc:sldMkLst>
          <pc:docMk/>
          <pc:sldMk cId="784801978" sldId="270"/>
        </pc:sldMkLst>
        <pc:spChg chg="mod">
          <ac:chgData name="gregorius.savio0503" userId="52e6889f-ab65-47db-8505-4433f99fe3a3" providerId="ADAL" clId="{5FE971D9-12B1-406B-A8A8-9733BC7C3FC2}" dt="2024-04-20T11:56:56.573" v="311" actId="20577"/>
          <ac:spMkLst>
            <pc:docMk/>
            <pc:sldMk cId="784801978" sldId="270"/>
            <ac:spMk id="3" creationId="{A5762CA9-89E5-58DF-503B-4274A173F853}"/>
          </ac:spMkLst>
        </pc:spChg>
        <pc:picChg chg="add mod">
          <ac:chgData name="gregorius.savio0503" userId="52e6889f-ab65-47db-8505-4433f99fe3a3" providerId="ADAL" clId="{5FE971D9-12B1-406B-A8A8-9733BC7C3FC2}" dt="2024-04-20T11:56:37.311" v="246" actId="1076"/>
          <ac:picMkLst>
            <pc:docMk/>
            <pc:sldMk cId="784801978" sldId="270"/>
            <ac:picMk id="5" creationId="{88EC762F-84FC-04A2-CF77-A6CAFCD24584}"/>
          </ac:picMkLst>
        </pc:picChg>
      </pc:sldChg>
      <pc:sldChg chg="addSp delSp modSp mod">
        <pc:chgData name="gregorius.savio0503" userId="52e6889f-ab65-47db-8505-4433f99fe3a3" providerId="ADAL" clId="{5FE971D9-12B1-406B-A8A8-9733BC7C3FC2}" dt="2024-04-20T12:42:24.750" v="820" actId="478"/>
        <pc:sldMkLst>
          <pc:docMk/>
          <pc:sldMk cId="941975327" sldId="271"/>
        </pc:sldMkLst>
        <pc:spChg chg="del mod">
          <ac:chgData name="gregorius.savio0503" userId="52e6889f-ab65-47db-8505-4433f99fe3a3" providerId="ADAL" clId="{5FE971D9-12B1-406B-A8A8-9733BC7C3FC2}" dt="2024-04-20T12:42:24.750" v="820" actId="478"/>
          <ac:spMkLst>
            <pc:docMk/>
            <pc:sldMk cId="941975327" sldId="271"/>
            <ac:spMk id="3" creationId="{63E67288-80CA-1329-67C1-94BD4495B3E4}"/>
          </ac:spMkLst>
        </pc:spChg>
        <pc:picChg chg="add del mod">
          <ac:chgData name="gregorius.savio0503" userId="52e6889f-ab65-47db-8505-4433f99fe3a3" providerId="ADAL" clId="{5FE971D9-12B1-406B-A8A8-9733BC7C3FC2}" dt="2024-04-20T12:33:43.130" v="805" actId="478"/>
          <ac:picMkLst>
            <pc:docMk/>
            <pc:sldMk cId="941975327" sldId="271"/>
            <ac:picMk id="5" creationId="{A8BDED9B-51F0-604B-900E-45D5AEE24C35}"/>
          </ac:picMkLst>
        </pc:picChg>
        <pc:picChg chg="add del mod">
          <ac:chgData name="gregorius.savio0503" userId="52e6889f-ab65-47db-8505-4433f99fe3a3" providerId="ADAL" clId="{5FE971D9-12B1-406B-A8A8-9733BC7C3FC2}" dt="2024-04-20T12:36:48.604" v="812" actId="478"/>
          <ac:picMkLst>
            <pc:docMk/>
            <pc:sldMk cId="941975327" sldId="271"/>
            <ac:picMk id="7" creationId="{8D0D3CD7-63A3-D61C-83A5-B7117B0D4119}"/>
          </ac:picMkLst>
        </pc:picChg>
        <pc:picChg chg="add mod">
          <ac:chgData name="gregorius.savio0503" userId="52e6889f-ab65-47db-8505-4433f99fe3a3" providerId="ADAL" clId="{5FE971D9-12B1-406B-A8A8-9733BC7C3FC2}" dt="2024-04-20T12:36:58.916" v="818" actId="1076"/>
          <ac:picMkLst>
            <pc:docMk/>
            <pc:sldMk cId="941975327" sldId="271"/>
            <ac:picMk id="9" creationId="{89DD2297-935D-1515-F7EA-1B2C5A5CA2A7}"/>
          </ac:picMkLst>
        </pc:picChg>
      </pc:sldChg>
      <pc:sldChg chg="addSp modSp mod">
        <pc:chgData name="gregorius.savio0503" userId="52e6889f-ab65-47db-8505-4433f99fe3a3" providerId="ADAL" clId="{5FE971D9-12B1-406B-A8A8-9733BC7C3FC2}" dt="2024-04-20T12:06:37.362" v="381" actId="1076"/>
        <pc:sldMkLst>
          <pc:docMk/>
          <pc:sldMk cId="287409797" sldId="272"/>
        </pc:sldMkLst>
        <pc:picChg chg="add mod">
          <ac:chgData name="gregorius.savio0503" userId="52e6889f-ab65-47db-8505-4433f99fe3a3" providerId="ADAL" clId="{5FE971D9-12B1-406B-A8A8-9733BC7C3FC2}" dt="2024-04-20T12:06:37.362" v="381" actId="1076"/>
          <ac:picMkLst>
            <pc:docMk/>
            <pc:sldMk cId="287409797" sldId="272"/>
            <ac:picMk id="5" creationId="{14AE8E36-D32F-A6B8-41A4-A0A9726AFFBC}"/>
          </ac:picMkLst>
        </pc:picChg>
      </pc:sldChg>
      <pc:sldChg chg="addSp modSp mod">
        <pc:chgData name="gregorius.savio0503" userId="52e6889f-ab65-47db-8505-4433f99fe3a3" providerId="ADAL" clId="{5FE971D9-12B1-406B-A8A8-9733BC7C3FC2}" dt="2024-04-20T12:07:20.852" v="386" actId="1076"/>
        <pc:sldMkLst>
          <pc:docMk/>
          <pc:sldMk cId="3607715538" sldId="273"/>
        </pc:sldMkLst>
        <pc:picChg chg="add mod">
          <ac:chgData name="gregorius.savio0503" userId="52e6889f-ab65-47db-8505-4433f99fe3a3" providerId="ADAL" clId="{5FE971D9-12B1-406B-A8A8-9733BC7C3FC2}" dt="2024-04-20T12:07:20.852" v="386" actId="1076"/>
          <ac:picMkLst>
            <pc:docMk/>
            <pc:sldMk cId="3607715538" sldId="273"/>
            <ac:picMk id="5" creationId="{4CE68283-6C4C-AECD-478C-7164F7E74CE4}"/>
          </ac:picMkLst>
        </pc:picChg>
      </pc:sldChg>
      <pc:sldChg chg="new del">
        <pc:chgData name="gregorius.savio0503" userId="52e6889f-ab65-47db-8505-4433f99fe3a3" providerId="ADAL" clId="{5FE971D9-12B1-406B-A8A8-9733BC7C3FC2}" dt="2024-04-20T12:02:28.461" v="331" actId="680"/>
        <pc:sldMkLst>
          <pc:docMk/>
          <pc:sldMk cId="40741857" sldId="275"/>
        </pc:sldMkLst>
      </pc:sldChg>
      <pc:sldChg chg="addSp delSp modSp add mod">
        <pc:chgData name="gregorius.savio0503" userId="52e6889f-ab65-47db-8505-4433f99fe3a3" providerId="ADAL" clId="{5FE971D9-12B1-406B-A8A8-9733BC7C3FC2}" dt="2024-04-20T12:29:53.450" v="804" actId="114"/>
        <pc:sldMkLst>
          <pc:docMk/>
          <pc:sldMk cId="3082269317" sldId="275"/>
        </pc:sldMkLst>
        <pc:spChg chg="mod">
          <ac:chgData name="gregorius.savio0503" userId="52e6889f-ab65-47db-8505-4433f99fe3a3" providerId="ADAL" clId="{5FE971D9-12B1-406B-A8A8-9733BC7C3FC2}" dt="2024-04-20T12:02:55.754" v="357" actId="20577"/>
          <ac:spMkLst>
            <pc:docMk/>
            <pc:sldMk cId="3082269317" sldId="275"/>
            <ac:spMk id="2" creationId="{910BA826-A78A-FF71-1B29-CC853385C71E}"/>
          </ac:spMkLst>
        </pc:spChg>
        <pc:spChg chg="del">
          <ac:chgData name="gregorius.savio0503" userId="52e6889f-ab65-47db-8505-4433f99fe3a3" providerId="ADAL" clId="{5FE971D9-12B1-406B-A8A8-9733BC7C3FC2}" dt="2024-04-20T12:02:47.521" v="339" actId="478"/>
          <ac:spMkLst>
            <pc:docMk/>
            <pc:sldMk cId="3082269317" sldId="275"/>
            <ac:spMk id="3" creationId="{8B7316F8-7763-BEF3-A52C-322BF8EFD88F}"/>
          </ac:spMkLst>
        </pc:spChg>
        <pc:spChg chg="add mod">
          <ac:chgData name="gregorius.savio0503" userId="52e6889f-ab65-47db-8505-4433f99fe3a3" providerId="ADAL" clId="{5FE971D9-12B1-406B-A8A8-9733BC7C3FC2}" dt="2024-04-20T12:29:53.450" v="804" actId="114"/>
          <ac:spMkLst>
            <pc:docMk/>
            <pc:sldMk cId="3082269317" sldId="275"/>
            <ac:spMk id="6" creationId="{7C001492-AF65-5042-76B7-97E1EF00FC01}"/>
          </ac:spMkLst>
        </pc:spChg>
        <pc:picChg chg="add mod">
          <ac:chgData name="gregorius.savio0503" userId="52e6889f-ab65-47db-8505-4433f99fe3a3" providerId="ADAL" clId="{5FE971D9-12B1-406B-A8A8-9733BC7C3FC2}" dt="2024-04-20T12:02:45.465" v="338" actId="1076"/>
          <ac:picMkLst>
            <pc:docMk/>
            <pc:sldMk cId="3082269317" sldId="275"/>
            <ac:picMk id="5" creationId="{186232DB-FFEE-855D-E374-39E6A7258A40}"/>
          </ac:picMkLst>
        </pc:picChg>
        <pc:picChg chg="del">
          <ac:chgData name="gregorius.savio0503" userId="52e6889f-ab65-47db-8505-4433f99fe3a3" providerId="ADAL" clId="{5FE971D9-12B1-406B-A8A8-9733BC7C3FC2}" dt="2024-04-20T12:02:36.492" v="333" actId="478"/>
          <ac:picMkLst>
            <pc:docMk/>
            <pc:sldMk cId="3082269317" sldId="275"/>
            <ac:picMk id="7" creationId="{D2EF2BAD-53D8-E369-2398-9792A0DF8848}"/>
          </ac:picMkLst>
        </pc:picChg>
        <pc:picChg chg="del">
          <ac:chgData name="gregorius.savio0503" userId="52e6889f-ab65-47db-8505-4433f99fe3a3" providerId="ADAL" clId="{5FE971D9-12B1-406B-A8A8-9733BC7C3FC2}" dt="2024-04-20T12:02:36.492" v="333" actId="478"/>
          <ac:picMkLst>
            <pc:docMk/>
            <pc:sldMk cId="3082269317" sldId="275"/>
            <ac:picMk id="9" creationId="{09DEDE89-6735-9317-1703-865B0BA7AA7F}"/>
          </ac:picMkLst>
        </pc:picChg>
        <pc:picChg chg="del">
          <ac:chgData name="gregorius.savio0503" userId="52e6889f-ab65-47db-8505-4433f99fe3a3" providerId="ADAL" clId="{5FE971D9-12B1-406B-A8A8-9733BC7C3FC2}" dt="2024-04-20T12:02:36.492" v="333" actId="478"/>
          <ac:picMkLst>
            <pc:docMk/>
            <pc:sldMk cId="3082269317" sldId="275"/>
            <ac:picMk id="11" creationId="{C93F02F4-C017-9CC2-3A41-68922E0E53A2}"/>
          </ac:picMkLst>
        </pc:picChg>
      </pc:sldChg>
      <pc:sldChg chg="addSp delSp modSp new mod">
        <pc:chgData name="gregorius.savio0503" userId="52e6889f-ab65-47db-8505-4433f99fe3a3" providerId="ADAL" clId="{5FE971D9-12B1-406B-A8A8-9733BC7C3FC2}" dt="2024-04-20T12:44:38.493" v="841" actId="20577"/>
        <pc:sldMkLst>
          <pc:docMk/>
          <pc:sldMk cId="1701341920" sldId="277"/>
        </pc:sldMkLst>
        <pc:spChg chg="mod">
          <ac:chgData name="gregorius.savio0503" userId="52e6889f-ab65-47db-8505-4433f99fe3a3" providerId="ADAL" clId="{5FE971D9-12B1-406B-A8A8-9733BC7C3FC2}" dt="2024-04-20T12:44:38.493" v="841" actId="20577"/>
          <ac:spMkLst>
            <pc:docMk/>
            <pc:sldMk cId="1701341920" sldId="277"/>
            <ac:spMk id="2" creationId="{75F15FC3-1127-BA40-9309-A599EFB79C53}"/>
          </ac:spMkLst>
        </pc:spChg>
        <pc:spChg chg="del mod">
          <ac:chgData name="gregorius.savio0503" userId="52e6889f-ab65-47db-8505-4433f99fe3a3" providerId="ADAL" clId="{5FE971D9-12B1-406B-A8A8-9733BC7C3FC2}" dt="2024-04-20T12:43:06.697" v="823" actId="478"/>
          <ac:spMkLst>
            <pc:docMk/>
            <pc:sldMk cId="1701341920" sldId="277"/>
            <ac:spMk id="3" creationId="{0807FBE8-175D-B365-89D6-9E311F163FEE}"/>
          </ac:spMkLst>
        </pc:spChg>
        <pc:picChg chg="add mod">
          <ac:chgData name="gregorius.savio0503" userId="52e6889f-ab65-47db-8505-4433f99fe3a3" providerId="ADAL" clId="{5FE971D9-12B1-406B-A8A8-9733BC7C3FC2}" dt="2024-04-20T12:43:16.383" v="830" actId="1076"/>
          <ac:picMkLst>
            <pc:docMk/>
            <pc:sldMk cId="1701341920" sldId="277"/>
            <ac:picMk id="5" creationId="{B328A694-029C-0E52-3EB7-235BDB9A444D}"/>
          </ac:picMkLst>
        </pc:picChg>
      </pc:sldChg>
      <pc:sldChg chg="addSp modSp new del mod modShow">
        <pc:chgData name="gregorius.savio0503" userId="52e6889f-ab65-47db-8505-4433f99fe3a3" providerId="ADAL" clId="{5FE971D9-12B1-406B-A8A8-9733BC7C3FC2}" dt="2024-04-26T13:59:03.914" v="1385" actId="2696"/>
        <pc:sldMkLst>
          <pc:docMk/>
          <pc:sldMk cId="3534708764" sldId="278"/>
        </pc:sldMkLst>
        <pc:picChg chg="add mod">
          <ac:chgData name="gregorius.savio0503" userId="52e6889f-ab65-47db-8505-4433f99fe3a3" providerId="ADAL" clId="{5FE971D9-12B1-406B-A8A8-9733BC7C3FC2}" dt="2024-04-26T11:14:26.629" v="1137"/>
          <ac:picMkLst>
            <pc:docMk/>
            <pc:sldMk cId="3534708764" sldId="278"/>
            <ac:picMk id="4" creationId="{75593751-1498-F70D-A6DE-36B6FBAADCEC}"/>
          </ac:picMkLst>
        </pc:picChg>
      </pc:sldChg>
    </pc:docChg>
  </pc:docChgLst>
  <pc:docChgLst>
    <pc:chgData name="gregorius.savio0503" userId="52e6889f-ab65-47db-8505-4433f99fe3a3" providerId="ADAL" clId="{63D26364-2CB4-45BF-95DD-6C9AE9E9D6AD}"/>
    <pc:docChg chg="custSel addSld modSld sldOrd">
      <pc:chgData name="gregorius.savio0503" userId="52e6889f-ab65-47db-8505-4433f99fe3a3" providerId="ADAL" clId="{63D26364-2CB4-45BF-95DD-6C9AE9E9D6AD}" dt="2024-06-03T08:37:02.538" v="117"/>
      <pc:docMkLst>
        <pc:docMk/>
      </pc:docMkLst>
      <pc:sldChg chg="modSp mod">
        <pc:chgData name="gregorius.savio0503" userId="52e6889f-ab65-47db-8505-4433f99fe3a3" providerId="ADAL" clId="{63D26364-2CB4-45BF-95DD-6C9AE9E9D6AD}" dt="2024-06-02T13:36:18.955" v="1" actId="20577"/>
        <pc:sldMkLst>
          <pc:docMk/>
          <pc:sldMk cId="967542651" sldId="261"/>
        </pc:sldMkLst>
        <pc:spChg chg="mod">
          <ac:chgData name="gregorius.savio0503" userId="52e6889f-ab65-47db-8505-4433f99fe3a3" providerId="ADAL" clId="{63D26364-2CB4-45BF-95DD-6C9AE9E9D6AD}" dt="2024-06-02T13:36:18.955" v="1" actId="20577"/>
          <ac:spMkLst>
            <pc:docMk/>
            <pc:sldMk cId="967542651" sldId="261"/>
            <ac:spMk id="3" creationId="{F89CF2FD-F68B-E558-68C8-A070C9F40DD7}"/>
          </ac:spMkLst>
        </pc:spChg>
      </pc:sldChg>
      <pc:sldChg chg="ord">
        <pc:chgData name="gregorius.savio0503" userId="52e6889f-ab65-47db-8505-4433f99fe3a3" providerId="ADAL" clId="{63D26364-2CB4-45BF-95DD-6C9AE9E9D6AD}" dt="2024-06-03T08:37:02.538" v="117"/>
        <pc:sldMkLst>
          <pc:docMk/>
          <pc:sldMk cId="1297940190" sldId="265"/>
        </pc:sldMkLst>
      </pc:sldChg>
      <pc:sldChg chg="addSp delSp modSp mod">
        <pc:chgData name="gregorius.savio0503" userId="52e6889f-ab65-47db-8505-4433f99fe3a3" providerId="ADAL" clId="{63D26364-2CB4-45BF-95DD-6C9AE9E9D6AD}" dt="2024-06-02T14:05:25.415" v="110" actId="20577"/>
        <pc:sldMkLst>
          <pc:docMk/>
          <pc:sldMk cId="1278946956" sldId="266"/>
        </pc:sldMkLst>
        <pc:spChg chg="add mod">
          <ac:chgData name="gregorius.savio0503" userId="52e6889f-ab65-47db-8505-4433f99fe3a3" providerId="ADAL" clId="{63D26364-2CB4-45BF-95DD-6C9AE9E9D6AD}" dt="2024-06-02T14:05:25.415" v="110" actId="20577"/>
          <ac:spMkLst>
            <pc:docMk/>
            <pc:sldMk cId="1278946956" sldId="266"/>
            <ac:spMk id="6" creationId="{4155B7BD-C3A6-C2ED-6EB5-B7E23E018E36}"/>
          </ac:spMkLst>
        </pc:spChg>
        <pc:picChg chg="add mod">
          <ac:chgData name="gregorius.savio0503" userId="52e6889f-ab65-47db-8505-4433f99fe3a3" providerId="ADAL" clId="{63D26364-2CB4-45BF-95DD-6C9AE9E9D6AD}" dt="2024-06-02T13:59:49.951" v="9" actId="1076"/>
          <ac:picMkLst>
            <pc:docMk/>
            <pc:sldMk cId="1278946956" sldId="266"/>
            <ac:picMk id="4" creationId="{CB6E9569-203B-F41C-27EA-3F0DF9110BA3}"/>
          </ac:picMkLst>
        </pc:picChg>
        <pc:picChg chg="del">
          <ac:chgData name="gregorius.savio0503" userId="52e6889f-ab65-47db-8505-4433f99fe3a3" providerId="ADAL" clId="{63D26364-2CB4-45BF-95DD-6C9AE9E9D6AD}" dt="2024-06-02T13:58:55.812" v="3" actId="478"/>
          <ac:picMkLst>
            <pc:docMk/>
            <pc:sldMk cId="1278946956" sldId="266"/>
            <ac:picMk id="5" creationId="{17BDE15E-1757-8310-6090-ABBC8AD26F94}"/>
          </ac:picMkLst>
        </pc:picChg>
        <pc:picChg chg="del">
          <ac:chgData name="gregorius.savio0503" userId="52e6889f-ab65-47db-8505-4433f99fe3a3" providerId="ADAL" clId="{63D26364-2CB4-45BF-95DD-6C9AE9E9D6AD}" dt="2024-06-02T13:58:57.584" v="4" actId="478"/>
          <ac:picMkLst>
            <pc:docMk/>
            <pc:sldMk cId="1278946956" sldId="266"/>
            <ac:picMk id="7" creationId="{45F6D22E-7E31-6063-9382-CF78D2778F14}"/>
          </ac:picMkLst>
        </pc:picChg>
      </pc:sldChg>
      <pc:sldChg chg="modSp mod">
        <pc:chgData name="gregorius.savio0503" userId="52e6889f-ab65-47db-8505-4433f99fe3a3" providerId="ADAL" clId="{63D26364-2CB4-45BF-95DD-6C9AE9E9D6AD}" dt="2024-06-02T14:14:02.537" v="115" actId="5793"/>
        <pc:sldMkLst>
          <pc:docMk/>
          <pc:sldMk cId="3082269317" sldId="275"/>
        </pc:sldMkLst>
        <pc:spChg chg="mod">
          <ac:chgData name="gregorius.savio0503" userId="52e6889f-ab65-47db-8505-4433f99fe3a3" providerId="ADAL" clId="{63D26364-2CB4-45BF-95DD-6C9AE9E9D6AD}" dt="2024-06-02T14:14:02.537" v="115" actId="5793"/>
          <ac:spMkLst>
            <pc:docMk/>
            <pc:sldMk cId="3082269317" sldId="275"/>
            <ac:spMk id="3" creationId="{CDEA4D8D-0009-34C1-9F55-9B03851DC82E}"/>
          </ac:spMkLst>
        </pc:spChg>
      </pc:sldChg>
      <pc:sldChg chg="add">
        <pc:chgData name="gregorius.savio0503" userId="52e6889f-ab65-47db-8505-4433f99fe3a3" providerId="ADAL" clId="{63D26364-2CB4-45BF-95DD-6C9AE9E9D6AD}" dt="2024-06-02T13:58:52.470" v="2" actId="2890"/>
        <pc:sldMkLst>
          <pc:docMk/>
          <pc:sldMk cId="3736515700" sldId="279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a2ba778fff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a2ba778fff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661e735f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9661e735f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a2ba778fff_1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a2ba778fff_1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95b5f8b43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95b5f8b43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95b5f8b43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95b5f8b43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0227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95b5f8b43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95b5f8b43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7420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95b5f8b43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95b5f8b43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1001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18420" b="30833"/>
          <a:stretch/>
        </p:blipFill>
        <p:spPr>
          <a:xfrm>
            <a:off x="0" y="487825"/>
            <a:ext cx="9144000" cy="432627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353950" y="759525"/>
            <a:ext cx="64305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074364"/>
              </a:buClr>
              <a:buSzPts val="2400"/>
              <a:buNone/>
              <a:defRPr sz="2400">
                <a:solidFill>
                  <a:srgbClr val="07436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None/>
              <a:defRPr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4069325" y="3029850"/>
            <a:ext cx="470760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4364"/>
              </a:buClr>
              <a:buSzPts val="1400"/>
              <a:buFont typeface="Proxima Nova"/>
              <a:buNone/>
              <a:defRPr sz="1400">
                <a:solidFill>
                  <a:srgbClr val="07436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4364"/>
              </a:buClr>
              <a:buSzPts val="1400"/>
              <a:buFont typeface="Proxima Nova"/>
              <a:buNone/>
              <a:defRPr sz="1400">
                <a:solidFill>
                  <a:srgbClr val="07436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4364"/>
              </a:buClr>
              <a:buSzPts val="1400"/>
              <a:buFont typeface="Proxima Nova"/>
              <a:buNone/>
              <a:defRPr sz="1400">
                <a:solidFill>
                  <a:srgbClr val="07436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4364"/>
              </a:buClr>
              <a:buSzPts val="1400"/>
              <a:buFont typeface="Proxima Nova"/>
              <a:buNone/>
              <a:defRPr sz="1400">
                <a:solidFill>
                  <a:srgbClr val="07436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4364"/>
              </a:buClr>
              <a:buSzPts val="1400"/>
              <a:buFont typeface="Proxima Nova"/>
              <a:buNone/>
              <a:defRPr sz="1400">
                <a:solidFill>
                  <a:srgbClr val="07436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4364"/>
              </a:buClr>
              <a:buSzPts val="1400"/>
              <a:buFont typeface="Proxima Nova"/>
              <a:buNone/>
              <a:defRPr sz="1400">
                <a:solidFill>
                  <a:srgbClr val="07436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4364"/>
              </a:buClr>
              <a:buSzPts val="1400"/>
              <a:buFont typeface="Proxima Nova"/>
              <a:buNone/>
              <a:defRPr sz="1400">
                <a:solidFill>
                  <a:srgbClr val="07436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4364"/>
              </a:buClr>
              <a:buSzPts val="1400"/>
              <a:buFont typeface="Proxima Nova"/>
              <a:buNone/>
              <a:defRPr sz="1400">
                <a:solidFill>
                  <a:srgbClr val="07436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4364"/>
              </a:buClr>
              <a:buSzPts val="1400"/>
              <a:buFont typeface="Proxima Nova"/>
              <a:buNone/>
              <a:defRPr sz="1400">
                <a:solidFill>
                  <a:srgbClr val="07436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2"/>
          <p:cNvSpPr/>
          <p:nvPr/>
        </p:nvSpPr>
        <p:spPr>
          <a:xfrm flipH="1">
            <a:off x="479550" y="0"/>
            <a:ext cx="1874400" cy="2945400"/>
          </a:xfrm>
          <a:prstGeom prst="rect">
            <a:avLst/>
          </a:prstGeom>
          <a:solidFill>
            <a:srgbClr val="F4F5FB"/>
          </a:solidFill>
          <a:ln>
            <a:noFill/>
          </a:ln>
          <a:effectLst>
            <a:outerShdw blurRad="57150" dist="19050" dir="5400000" algn="bl" rotWithShape="0">
              <a:srgbClr val="000000">
                <a:alpha val="1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flipH="1">
            <a:off x="479550" y="2935650"/>
            <a:ext cx="1874400" cy="94200"/>
          </a:xfrm>
          <a:prstGeom prst="rect">
            <a:avLst/>
          </a:prstGeom>
          <a:solidFill>
            <a:srgbClr val="0743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" name="Google Shape;2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550" y="535500"/>
            <a:ext cx="1874399" cy="1874399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"/>
          <p:cNvSpPr/>
          <p:nvPr/>
        </p:nvSpPr>
        <p:spPr>
          <a:xfrm>
            <a:off x="0" y="4814100"/>
            <a:ext cx="2339400" cy="342900"/>
          </a:xfrm>
          <a:prstGeom prst="rect">
            <a:avLst/>
          </a:prstGeom>
          <a:solidFill>
            <a:srgbClr val="0743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 txBox="1"/>
          <p:nvPr/>
        </p:nvSpPr>
        <p:spPr>
          <a:xfrm>
            <a:off x="479550" y="4807350"/>
            <a:ext cx="1380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www.ugm.ac.id</a:t>
            </a:r>
            <a:endParaRPr sz="1200" b="1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3207450" y="4807350"/>
            <a:ext cx="34509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7436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Locally Rooted, Globally Respected</a:t>
            </a:r>
            <a:endParaRPr sz="1200">
              <a:solidFill>
                <a:srgbClr val="07436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" name="Google Shape;26;p2"/>
          <p:cNvSpPr txBox="1">
            <a:spLocks noGrp="1"/>
          </p:cNvSpPr>
          <p:nvPr>
            <p:ph type="subTitle" idx="2"/>
          </p:nvPr>
        </p:nvSpPr>
        <p:spPr>
          <a:xfrm>
            <a:off x="4835300" y="2310150"/>
            <a:ext cx="39417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subTitle" idx="3"/>
          </p:nvPr>
        </p:nvSpPr>
        <p:spPr>
          <a:xfrm>
            <a:off x="5250225" y="398025"/>
            <a:ext cx="35343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074364"/>
              </a:buClr>
              <a:buSzPts val="1400"/>
              <a:buFont typeface="Proxima Nova"/>
              <a:buNone/>
              <a:defRPr sz="1400">
                <a:solidFill>
                  <a:srgbClr val="07436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w Section">
  <p:cSld name="CUSTOM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3"/>
          <p:cNvPicPr preferRelativeResize="0"/>
          <p:nvPr/>
        </p:nvPicPr>
        <p:blipFill rotWithShape="1">
          <a:blip r:embed="rId2">
            <a:alphaModFix/>
          </a:blip>
          <a:srcRect b="13539"/>
          <a:stretch/>
        </p:blipFill>
        <p:spPr>
          <a:xfrm>
            <a:off x="0" y="0"/>
            <a:ext cx="9144000" cy="48076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1352400" y="2018550"/>
            <a:ext cx="6439200" cy="1106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074364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074364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074364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074364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074364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074364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074364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074364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07436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w Section 1">
  <p:cSld name="CUSTOM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4"/>
          <p:cNvPicPr preferRelativeResize="0"/>
          <p:nvPr/>
        </p:nvPicPr>
        <p:blipFill rotWithShape="1">
          <a:blip r:embed="rId2">
            <a:alphaModFix/>
          </a:blip>
          <a:srcRect r="53303" b="13539"/>
          <a:stretch/>
        </p:blipFill>
        <p:spPr>
          <a:xfrm>
            <a:off x="0" y="0"/>
            <a:ext cx="4269951" cy="4820774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4"/>
          <p:cNvSpPr/>
          <p:nvPr/>
        </p:nvSpPr>
        <p:spPr>
          <a:xfrm>
            <a:off x="3253475" y="1900375"/>
            <a:ext cx="124200" cy="2916000"/>
          </a:xfrm>
          <a:prstGeom prst="rect">
            <a:avLst/>
          </a:prstGeom>
          <a:solidFill>
            <a:srgbClr val="0743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-54925" y="1900375"/>
            <a:ext cx="3432600" cy="1106400"/>
          </a:xfrm>
          <a:prstGeom prst="rect">
            <a:avLst/>
          </a:prstGeom>
          <a:solidFill>
            <a:srgbClr val="F4F5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7436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4956425" y="876075"/>
            <a:ext cx="4187700" cy="29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○"/>
              <a:defRPr>
                <a:solidFill>
                  <a:srgbClr val="000000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■"/>
              <a:defRPr>
                <a:solidFill>
                  <a:srgbClr val="000000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  <a:defRPr>
                <a:solidFill>
                  <a:srgbClr val="000000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○"/>
              <a:defRPr>
                <a:solidFill>
                  <a:srgbClr val="000000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■"/>
              <a:defRPr>
                <a:solidFill>
                  <a:srgbClr val="000000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  <a:defRPr>
                <a:solidFill>
                  <a:srgbClr val="000000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Char char="○"/>
              <a:defRPr>
                <a:solidFill>
                  <a:srgbClr val="000000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pic>
        <p:nvPicPr>
          <p:cNvPr id="36" name="Google Shape;3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950" y="213750"/>
            <a:ext cx="1550826" cy="1550826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/>
          <p:nvPr/>
        </p:nvSpPr>
        <p:spPr>
          <a:xfrm>
            <a:off x="0" y="0"/>
            <a:ext cx="124200" cy="3006900"/>
          </a:xfrm>
          <a:prstGeom prst="rect">
            <a:avLst/>
          </a:prstGeom>
          <a:solidFill>
            <a:srgbClr val="0743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0" y="0"/>
            <a:ext cx="4572000" cy="4833000"/>
          </a:xfrm>
          <a:prstGeom prst="rect">
            <a:avLst/>
          </a:prstGeom>
          <a:solidFill>
            <a:srgbClr val="F4F5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635550" y="64950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6355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2"/>
          </p:nvPr>
        </p:nvSpPr>
        <p:spPr>
          <a:xfrm>
            <a:off x="5161900" y="649500"/>
            <a:ext cx="3374400" cy="4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" name="Google Shape;45;p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Google Shape;46;p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47;p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body" idx="1"/>
          </p:nvPr>
        </p:nvSpPr>
        <p:spPr>
          <a:xfrm>
            <a:off x="803975" y="234150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" name="Google Shape;52;p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5" name="Google Shape;5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34800" y="0"/>
            <a:ext cx="1874399" cy="187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" name="Google Shape;59;p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Google Shape;60;p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Title">
  <p:cSld name="BLANK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8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" name="Google Shape;65;p8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" name="Google Shape;66;p8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8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Google Shape;68;p8"/>
          <p:cNvSpPr txBox="1">
            <a:spLocks noGrp="1"/>
          </p:cNvSpPr>
          <p:nvPr>
            <p:ph type="title"/>
          </p:nvPr>
        </p:nvSpPr>
        <p:spPr>
          <a:xfrm>
            <a:off x="729450" y="2163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0" y="356975"/>
            <a:ext cx="645300" cy="26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508000" y="353450"/>
            <a:ext cx="137400" cy="261000"/>
          </a:xfrm>
          <a:prstGeom prst="rect">
            <a:avLst/>
          </a:prstGeom>
          <a:solidFill>
            <a:srgbClr val="0743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Content">
  <p:cSld name="BLANK_1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4" name="Google Shape;74;p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75;p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Google Shape;76;p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729450" y="2163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1"/>
          </p:nvPr>
        </p:nvSpPr>
        <p:spPr>
          <a:xfrm>
            <a:off x="729450" y="934450"/>
            <a:ext cx="7329300" cy="29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0" y="356975"/>
            <a:ext cx="645300" cy="26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508000" y="353450"/>
            <a:ext cx="137400" cy="261000"/>
          </a:xfrm>
          <a:prstGeom prst="rect">
            <a:avLst/>
          </a:prstGeom>
          <a:solidFill>
            <a:srgbClr val="0743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ntent">
  <p:cSld name="BLANK_1_1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" name="Google Shape;84;p1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1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1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10"/>
          <p:cNvSpPr txBox="1">
            <a:spLocks noGrp="1"/>
          </p:cNvSpPr>
          <p:nvPr>
            <p:ph type="title"/>
          </p:nvPr>
        </p:nvSpPr>
        <p:spPr>
          <a:xfrm>
            <a:off x="729450" y="2163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body" idx="1"/>
          </p:nvPr>
        </p:nvSpPr>
        <p:spPr>
          <a:xfrm>
            <a:off x="729450" y="934450"/>
            <a:ext cx="3553500" cy="29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9" name="Google Shape;89;p10"/>
          <p:cNvSpPr/>
          <p:nvPr/>
        </p:nvSpPr>
        <p:spPr>
          <a:xfrm>
            <a:off x="0" y="356975"/>
            <a:ext cx="645300" cy="26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0"/>
          <p:cNvSpPr/>
          <p:nvPr/>
        </p:nvSpPr>
        <p:spPr>
          <a:xfrm>
            <a:off x="508000" y="353450"/>
            <a:ext cx="137400" cy="261000"/>
          </a:xfrm>
          <a:prstGeom prst="rect">
            <a:avLst/>
          </a:prstGeom>
          <a:solidFill>
            <a:srgbClr val="0743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0"/>
          <p:cNvSpPr txBox="1">
            <a:spLocks noGrp="1"/>
          </p:cNvSpPr>
          <p:nvPr>
            <p:ph type="body" idx="2"/>
          </p:nvPr>
        </p:nvSpPr>
        <p:spPr>
          <a:xfrm>
            <a:off x="4814525" y="934450"/>
            <a:ext cx="3553500" cy="29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 b="1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Quattrocento Sans"/>
              <a:buChar char="○"/>
              <a:defRPr sz="11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Quattrocento Sans"/>
              <a:buChar char="■"/>
              <a:defRPr sz="11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Quattrocento Sans"/>
              <a:buChar char="●"/>
              <a:defRPr sz="11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Quattrocento Sans"/>
              <a:buChar char="○"/>
              <a:defRPr sz="11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Quattrocento Sans"/>
              <a:buChar char="■"/>
              <a:defRPr sz="11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Quattrocento Sans"/>
              <a:buChar char="●"/>
              <a:defRPr sz="11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Quattrocento Sans"/>
              <a:buChar char="○"/>
              <a:defRPr sz="11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Quattrocento Sans"/>
              <a:buChar char="■"/>
              <a:defRPr sz="11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0" y="4814097"/>
            <a:ext cx="9144000" cy="329400"/>
          </a:xfrm>
          <a:prstGeom prst="rect">
            <a:avLst/>
          </a:prstGeom>
          <a:solidFill>
            <a:srgbClr val="F4F5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0" y="4814100"/>
            <a:ext cx="2339400" cy="329400"/>
          </a:xfrm>
          <a:prstGeom prst="rect">
            <a:avLst/>
          </a:prstGeom>
          <a:solidFill>
            <a:srgbClr val="0743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1" name="Google Shape;11;p1"/>
          <p:cNvSpPr txBox="1"/>
          <p:nvPr/>
        </p:nvSpPr>
        <p:spPr>
          <a:xfrm>
            <a:off x="479550" y="4807350"/>
            <a:ext cx="1380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www.ugm.ac.id</a:t>
            </a:r>
            <a:endParaRPr sz="1200" b="1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3207450" y="4807350"/>
            <a:ext cx="34509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7436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Locally Rooted, Globally Respected</a:t>
            </a:r>
            <a:endParaRPr sz="1200">
              <a:solidFill>
                <a:srgbClr val="07436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160464" y="4749850"/>
            <a:ext cx="1983535" cy="45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1"/>
          <p:cNvPicPr preferRelativeResize="0"/>
          <p:nvPr/>
        </p:nvPicPr>
        <p:blipFill rotWithShape="1">
          <a:blip r:embed="rId13">
            <a:alphaModFix amt="88000"/>
          </a:blip>
          <a:srcRect r="49315"/>
          <a:stretch/>
        </p:blipFill>
        <p:spPr>
          <a:xfrm>
            <a:off x="7193251" y="353600"/>
            <a:ext cx="1950750" cy="399104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9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"/>
          <p:cNvSpPr/>
          <p:nvPr/>
        </p:nvSpPr>
        <p:spPr>
          <a:xfrm flipH="1">
            <a:off x="479550" y="0"/>
            <a:ext cx="1874400" cy="2945400"/>
          </a:xfrm>
          <a:prstGeom prst="rect">
            <a:avLst/>
          </a:prstGeom>
          <a:solidFill>
            <a:srgbClr val="F4F5FB"/>
          </a:solidFill>
          <a:ln>
            <a:noFill/>
          </a:ln>
          <a:effectLst>
            <a:outerShdw blurRad="57150" dist="19050" dir="5400000" algn="bl" rotWithShape="0">
              <a:srgbClr val="000000">
                <a:alpha val="1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2"/>
          <p:cNvSpPr/>
          <p:nvPr/>
        </p:nvSpPr>
        <p:spPr>
          <a:xfrm flipH="1">
            <a:off x="479550" y="2935650"/>
            <a:ext cx="1874400" cy="94200"/>
          </a:xfrm>
          <a:prstGeom prst="rect">
            <a:avLst/>
          </a:prstGeom>
          <a:solidFill>
            <a:srgbClr val="0743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" name="Google Shape;10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550" y="535500"/>
            <a:ext cx="1874399" cy="1874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2"/>
          <p:cNvSpPr/>
          <p:nvPr/>
        </p:nvSpPr>
        <p:spPr>
          <a:xfrm>
            <a:off x="2339275" y="4814100"/>
            <a:ext cx="6804600" cy="329400"/>
          </a:xfrm>
          <a:prstGeom prst="rect">
            <a:avLst/>
          </a:prstGeom>
          <a:solidFill>
            <a:srgbClr val="F4F5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2"/>
          <p:cNvSpPr/>
          <p:nvPr/>
        </p:nvSpPr>
        <p:spPr>
          <a:xfrm>
            <a:off x="0" y="4814100"/>
            <a:ext cx="2339400" cy="342900"/>
          </a:xfrm>
          <a:prstGeom prst="rect">
            <a:avLst/>
          </a:prstGeom>
          <a:solidFill>
            <a:srgbClr val="0743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3207" y="4731013"/>
            <a:ext cx="2156631" cy="480257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2"/>
          <p:cNvSpPr txBox="1"/>
          <p:nvPr/>
        </p:nvSpPr>
        <p:spPr>
          <a:xfrm>
            <a:off x="479550" y="4807350"/>
            <a:ext cx="13803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www.ugm.ac.id</a:t>
            </a:r>
            <a:endParaRPr sz="1200" b="1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7" name="Google Shape;107;p12"/>
          <p:cNvSpPr txBox="1"/>
          <p:nvPr/>
        </p:nvSpPr>
        <p:spPr>
          <a:xfrm>
            <a:off x="3207450" y="4807350"/>
            <a:ext cx="34509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74364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Locally Rooted, Globally Respected</a:t>
            </a:r>
            <a:endParaRPr sz="1200">
              <a:solidFill>
                <a:srgbClr val="07436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8" name="Google Shape;108;p12"/>
          <p:cNvSpPr txBox="1">
            <a:spLocks noGrp="1"/>
          </p:cNvSpPr>
          <p:nvPr>
            <p:ph type="ctrTitle"/>
          </p:nvPr>
        </p:nvSpPr>
        <p:spPr>
          <a:xfrm>
            <a:off x="2353949" y="1299538"/>
            <a:ext cx="6430500" cy="7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000"/>
              <a:t>Boiling Water</a:t>
            </a:r>
            <a:endParaRPr sz="3000"/>
          </a:p>
        </p:txBody>
      </p:sp>
      <p:sp>
        <p:nvSpPr>
          <p:cNvPr id="109" name="Google Shape;109;p12"/>
          <p:cNvSpPr txBox="1">
            <a:spLocks noGrp="1"/>
          </p:cNvSpPr>
          <p:nvPr>
            <p:ph type="subTitle" idx="1"/>
          </p:nvPr>
        </p:nvSpPr>
        <p:spPr>
          <a:xfrm>
            <a:off x="3092099" y="2831422"/>
            <a:ext cx="5692350" cy="8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US" err="1"/>
              <a:t>Disusun</a:t>
            </a:r>
            <a:r>
              <a:rPr lang="en-US"/>
              <a:t> Oleh :</a:t>
            </a:r>
          </a:p>
          <a:p>
            <a:pPr marL="342900" algn="l">
              <a:buAutoNum type="arabicPeriod"/>
            </a:pPr>
            <a:r>
              <a:rPr lang="en-US"/>
              <a:t>Gregorius Savio </a:t>
            </a:r>
            <a:r>
              <a:rPr lang="en-US" err="1"/>
              <a:t>Frahan</a:t>
            </a:r>
            <a:r>
              <a:rPr lang="en-US"/>
              <a:t> </a:t>
            </a:r>
            <a:r>
              <a:rPr lang="en-US" err="1"/>
              <a:t>Reynanta</a:t>
            </a:r>
            <a:r>
              <a:rPr lang="en-US"/>
              <a:t>	21/473405/TK/52174</a:t>
            </a:r>
          </a:p>
          <a:p>
            <a:pPr marL="342900" algn="l">
              <a:buAutoNum type="arabicPeriod"/>
            </a:pPr>
            <a:r>
              <a:rPr lang="en-US"/>
              <a:t>Muhammad Alvin </a:t>
            </a:r>
            <a:r>
              <a:rPr lang="en-US" err="1"/>
              <a:t>Sofyan</a:t>
            </a:r>
            <a:r>
              <a:rPr lang="en-US"/>
              <a:t>		21/477219/TK/52554</a:t>
            </a:r>
          </a:p>
        </p:txBody>
      </p:sp>
      <p:sp>
        <p:nvSpPr>
          <p:cNvPr id="110" name="Google Shape;110;p12"/>
          <p:cNvSpPr txBox="1">
            <a:spLocks noGrp="1"/>
          </p:cNvSpPr>
          <p:nvPr>
            <p:ph type="subTitle" idx="2"/>
          </p:nvPr>
        </p:nvSpPr>
        <p:spPr>
          <a:xfrm>
            <a:off x="3328342" y="1984844"/>
            <a:ext cx="5448584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US" b="1" err="1"/>
              <a:t>Dosen</a:t>
            </a:r>
            <a:r>
              <a:rPr lang="en-US" b="1"/>
              <a:t> </a:t>
            </a:r>
            <a:r>
              <a:rPr lang="en-US" b="1" err="1"/>
              <a:t>Pengampu</a:t>
            </a:r>
            <a:r>
              <a:rPr lang="en-US" b="1"/>
              <a:t> : 	</a:t>
            </a:r>
            <a:r>
              <a:rPr lang="en-US" b="1" err="1"/>
              <a:t>Muslikhin</a:t>
            </a:r>
            <a:r>
              <a:rPr lang="en-US" b="1"/>
              <a:t> </a:t>
            </a:r>
            <a:r>
              <a:rPr lang="en-US" b="1" err="1"/>
              <a:t>Hidayat</a:t>
            </a:r>
            <a:r>
              <a:rPr lang="en-US" b="1"/>
              <a:t> S.T., M.T., </a:t>
            </a:r>
            <a:r>
              <a:rPr lang="en-US" b="1" err="1"/>
              <a:t>Ph.D</a:t>
            </a:r>
            <a:endParaRPr lang="en-US" b="1"/>
          </a:p>
          <a:p>
            <a:pPr marL="0" indent="0" algn="l"/>
            <a:r>
              <a:rPr lang="en-US" b="1"/>
              <a:t>		Maulana </a:t>
            </a:r>
            <a:r>
              <a:rPr lang="en-US" b="1" err="1"/>
              <a:t>Gilar</a:t>
            </a:r>
            <a:r>
              <a:rPr lang="en-US" b="1"/>
              <a:t> </a:t>
            </a:r>
            <a:r>
              <a:rPr lang="en-US" b="1" err="1"/>
              <a:t>Nugraha</a:t>
            </a:r>
            <a:r>
              <a:rPr lang="en-US" b="1"/>
              <a:t>, S.T., M.Eng., Ph.D.</a:t>
            </a:r>
          </a:p>
        </p:txBody>
      </p:sp>
      <p:sp>
        <p:nvSpPr>
          <p:cNvPr id="111" name="Google Shape;111;p12"/>
          <p:cNvSpPr txBox="1">
            <a:spLocks noGrp="1"/>
          </p:cNvSpPr>
          <p:nvPr>
            <p:ph type="subTitle" idx="3"/>
          </p:nvPr>
        </p:nvSpPr>
        <p:spPr>
          <a:xfrm>
            <a:off x="4572000" y="398025"/>
            <a:ext cx="4212525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-US"/>
              <a:t>Mata </a:t>
            </a:r>
            <a:r>
              <a:rPr lang="en-US" err="1"/>
              <a:t>Kuliah</a:t>
            </a:r>
            <a:r>
              <a:rPr lang="en-US"/>
              <a:t> </a:t>
            </a:r>
            <a:r>
              <a:rPr lang="en-US" err="1"/>
              <a:t>Dinamika</a:t>
            </a:r>
            <a:r>
              <a:rPr lang="en-US"/>
              <a:t> </a:t>
            </a:r>
            <a:r>
              <a:rPr lang="en-US" err="1"/>
              <a:t>Fluida</a:t>
            </a:r>
            <a:r>
              <a:rPr lang="en-US"/>
              <a:t> </a:t>
            </a:r>
            <a:r>
              <a:rPr lang="en-US" err="1"/>
              <a:t>dalam</a:t>
            </a:r>
            <a:r>
              <a:rPr lang="en-US"/>
              <a:t> Teknik Kimia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2296D-26D6-9B40-252E-CAC345EB7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General</a:t>
            </a:r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C7C979-1386-8709-AB5C-E0E606D25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250" y="861092"/>
            <a:ext cx="2519587" cy="3663494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73FB2E0-A8E3-3DF6-F803-F7743B165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69540" y="1025663"/>
            <a:ext cx="4348310" cy="2370681"/>
          </a:xfrm>
        </p:spPr>
        <p:txBody>
          <a:bodyPr/>
          <a:lstStyle/>
          <a:p>
            <a:r>
              <a:rPr lang="en-US" err="1"/>
              <a:t>Aliran</a:t>
            </a:r>
            <a:r>
              <a:rPr lang="en-US"/>
              <a:t> </a:t>
            </a:r>
            <a:r>
              <a:rPr lang="en-US" err="1"/>
              <a:t>dalam</a:t>
            </a:r>
            <a:r>
              <a:rPr lang="en-US"/>
              <a:t> </a:t>
            </a:r>
            <a:r>
              <a:rPr lang="en-US" err="1"/>
              <a:t>sistem</a:t>
            </a:r>
            <a:r>
              <a:rPr lang="en-US"/>
              <a:t> </a:t>
            </a:r>
            <a:r>
              <a:rPr lang="en-US" err="1"/>
              <a:t>berupa</a:t>
            </a:r>
            <a:r>
              <a:rPr lang="en-US"/>
              <a:t> </a:t>
            </a:r>
            <a:r>
              <a:rPr lang="en-US" b="1" i="1"/>
              <a:t>transient</a:t>
            </a:r>
          </a:p>
          <a:p>
            <a:endParaRPr lang="en-US"/>
          </a:p>
          <a:p>
            <a:r>
              <a:rPr lang="en-US" err="1"/>
              <a:t>Percepatan</a:t>
            </a:r>
            <a:r>
              <a:rPr lang="en-US"/>
              <a:t> </a:t>
            </a:r>
            <a:r>
              <a:rPr lang="en-US" b="1" err="1"/>
              <a:t>gravitasi</a:t>
            </a:r>
            <a:r>
              <a:rPr lang="en-US"/>
              <a:t> ke </a:t>
            </a:r>
            <a:r>
              <a:rPr lang="en-US" err="1"/>
              <a:t>arah</a:t>
            </a:r>
            <a:r>
              <a:rPr lang="en-US"/>
              <a:t> Y</a:t>
            </a:r>
          </a:p>
        </p:txBody>
      </p:sp>
    </p:spTree>
    <p:extLst>
      <p:ext uri="{BB962C8B-B14F-4D97-AF65-F5344CB8AC3E}">
        <p14:creationId xmlns:p14="http://schemas.microsoft.com/office/powerpoint/2010/main" val="3421537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BA826-A78A-FF71-1B29-CC853385C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(Multiphase Model)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7316F8-7763-BEF3-A52C-322BF8EFD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74970" y="817448"/>
            <a:ext cx="2692246" cy="3845992"/>
          </a:xfrm>
        </p:spPr>
        <p:txBody>
          <a:bodyPr/>
          <a:lstStyle/>
          <a:p>
            <a:r>
              <a:rPr lang="en-US" err="1"/>
              <a:t>Terdapat</a:t>
            </a:r>
            <a:r>
              <a:rPr lang="en-US"/>
              <a:t> </a:t>
            </a:r>
            <a:r>
              <a:rPr lang="en-US" err="1"/>
              <a:t>fase</a:t>
            </a:r>
            <a:r>
              <a:rPr lang="en-US"/>
              <a:t> </a:t>
            </a:r>
            <a:r>
              <a:rPr lang="en-US" b="1" i="1"/>
              <a:t>vapor</a:t>
            </a:r>
            <a:r>
              <a:rPr lang="en-US" b="1"/>
              <a:t> dan </a:t>
            </a:r>
            <a:r>
              <a:rPr lang="en-US" b="1" i="1"/>
              <a:t>liquid</a:t>
            </a:r>
          </a:p>
          <a:p>
            <a:r>
              <a:rPr lang="en-US" err="1"/>
              <a:t>Mengisi</a:t>
            </a:r>
            <a:r>
              <a:rPr lang="en-US"/>
              <a:t> </a:t>
            </a:r>
            <a:r>
              <a:rPr lang="en-US" b="1" i="1"/>
              <a:t>surface tension coefficient </a:t>
            </a:r>
            <a:r>
              <a:rPr lang="en-US"/>
              <a:t>pada water vapor-liquid</a:t>
            </a:r>
          </a:p>
          <a:p>
            <a:r>
              <a:rPr lang="en-US" err="1"/>
              <a:t>Mencentang</a:t>
            </a:r>
            <a:r>
              <a:rPr lang="en-US"/>
              <a:t> </a:t>
            </a:r>
            <a:r>
              <a:rPr lang="en-US" b="1" i="1"/>
              <a:t>implicit body force</a:t>
            </a:r>
            <a:r>
              <a:rPr lang="en-US" b="1"/>
              <a:t> </a:t>
            </a:r>
            <a:r>
              <a:rPr lang="en-US" err="1"/>
              <a:t>untuk</a:t>
            </a:r>
            <a:r>
              <a:rPr lang="en-US"/>
              <a:t> </a:t>
            </a:r>
            <a:r>
              <a:rPr lang="en-US" err="1"/>
              <a:t>mempertimbangkan</a:t>
            </a:r>
            <a:r>
              <a:rPr lang="en-US"/>
              <a:t> </a:t>
            </a:r>
            <a:r>
              <a:rPr lang="en-US" err="1"/>
              <a:t>gaya</a:t>
            </a:r>
            <a:r>
              <a:rPr lang="en-US"/>
              <a:t> </a:t>
            </a:r>
            <a:r>
              <a:rPr lang="en-US" err="1"/>
              <a:t>akibat</a:t>
            </a:r>
            <a:r>
              <a:rPr lang="en-US"/>
              <a:t> </a:t>
            </a:r>
            <a:r>
              <a:rPr lang="en-US" i="1"/>
              <a:t>multiphase model</a:t>
            </a:r>
            <a:endParaRPr lang="en-ID" i="1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EF2BAD-53D8-E369-2398-9792A0DF8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76" y="817448"/>
            <a:ext cx="3074597" cy="22832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DEDE89-6735-9317-1703-865B0BA7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373" y="868552"/>
            <a:ext cx="3038400" cy="2282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93F02F4-C017-9CC2-3A41-68922E0E53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49" y="3100709"/>
            <a:ext cx="4395719" cy="95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009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BA826-A78A-FF71-1B29-CC853385C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(Viscous Model)</a:t>
            </a:r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6232DB-FFEE-855D-E374-39E6A7258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450" y="857739"/>
            <a:ext cx="2219953" cy="36569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EA4D8D-0009-34C1-9F55-9B03851DC8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7151" y="918789"/>
            <a:ext cx="4987399" cy="3534799"/>
          </a:xfrm>
        </p:spPr>
        <p:txBody>
          <a:bodyPr/>
          <a:lstStyle/>
          <a:p>
            <a:pPr algn="just"/>
            <a:r>
              <a:rPr lang="en-US"/>
              <a:t>Model </a:t>
            </a:r>
            <a:r>
              <a:rPr lang="en-US" err="1"/>
              <a:t>diubah</a:t>
            </a:r>
            <a:r>
              <a:rPr lang="en-US"/>
              <a:t> </a:t>
            </a:r>
            <a:r>
              <a:rPr lang="en-US" err="1"/>
              <a:t>ke</a:t>
            </a:r>
            <a:r>
              <a:rPr lang="en-US"/>
              <a:t> “k-epsilon (2 </a:t>
            </a:r>
            <a:r>
              <a:rPr lang="en-US" err="1"/>
              <a:t>eqn</a:t>
            </a:r>
            <a:r>
              <a:rPr lang="en-US"/>
              <a:t>)”</a:t>
            </a:r>
          </a:p>
          <a:p>
            <a:pPr algn="just"/>
            <a:r>
              <a:rPr lang="en-US" i="1"/>
              <a:t>Near-wall treatment </a:t>
            </a:r>
            <a:r>
              <a:rPr lang="en-US"/>
              <a:t>yang </a:t>
            </a:r>
            <a:r>
              <a:rPr lang="en-US" err="1"/>
              <a:t>dipilih</a:t>
            </a:r>
            <a:r>
              <a:rPr lang="en-US"/>
              <a:t> </a:t>
            </a:r>
            <a:r>
              <a:rPr lang="en-US" err="1"/>
              <a:t>adalah</a:t>
            </a:r>
            <a:r>
              <a:rPr lang="en-US"/>
              <a:t> </a:t>
            </a:r>
            <a:r>
              <a:rPr lang="en-US" b="1"/>
              <a:t>“</a:t>
            </a:r>
            <a:r>
              <a:rPr lang="en-US" b="1" i="1"/>
              <a:t>Enhanced Wall Treatment</a:t>
            </a:r>
            <a:r>
              <a:rPr lang="en-US" b="1"/>
              <a:t>”</a:t>
            </a:r>
          </a:p>
          <a:p>
            <a:pPr algn="just"/>
            <a:r>
              <a:rPr lang="en-US" err="1"/>
              <a:t>Dipilih</a:t>
            </a:r>
            <a:r>
              <a:rPr lang="en-US"/>
              <a:t> </a:t>
            </a:r>
            <a:r>
              <a:rPr lang="en-US" b="1" i="1"/>
              <a:t>“Thermal Effects” </a:t>
            </a:r>
            <a:r>
              <a:rPr lang="en-US"/>
              <a:t>pada Enhanced Wall Treatment </a:t>
            </a:r>
            <a:r>
              <a:rPr lang="en-US" err="1"/>
              <a:t>Optionn</a:t>
            </a:r>
            <a:endParaRPr lang="en-US"/>
          </a:p>
          <a:p>
            <a:pPr marL="114300" indent="0" algn="just">
              <a:buNone/>
            </a:pPr>
            <a:endParaRPr lang="en-US"/>
          </a:p>
          <a:p>
            <a:pPr algn="just"/>
            <a:r>
              <a:rPr lang="en-US" err="1"/>
              <a:t>Selain</a:t>
            </a:r>
            <a:r>
              <a:rPr lang="en-US"/>
              <a:t> model </a:t>
            </a:r>
            <a:r>
              <a:rPr lang="en-US" i="1"/>
              <a:t>multiphase </a:t>
            </a:r>
            <a:r>
              <a:rPr lang="en-US"/>
              <a:t>dan </a:t>
            </a:r>
            <a:r>
              <a:rPr lang="en-US" i="1"/>
              <a:t>viscous</a:t>
            </a:r>
            <a:r>
              <a:rPr lang="en-US"/>
              <a:t>, model </a:t>
            </a:r>
            <a:r>
              <a:rPr lang="en-US" b="1" i="1"/>
              <a:t>Energy</a:t>
            </a:r>
            <a:r>
              <a:rPr lang="en-US" i="1"/>
              <a:t> </a:t>
            </a:r>
            <a:r>
              <a:rPr lang="en-US" err="1"/>
              <a:t>dinyalakan</a:t>
            </a:r>
            <a:r>
              <a:rPr lang="en-US"/>
              <a:t> </a:t>
            </a:r>
            <a:r>
              <a:rPr lang="en-US" err="1"/>
              <a:t>karena</a:t>
            </a:r>
            <a:r>
              <a:rPr lang="en-US"/>
              <a:t> </a:t>
            </a:r>
            <a:r>
              <a:rPr lang="en-US" err="1"/>
              <a:t>terdapat</a:t>
            </a:r>
            <a:r>
              <a:rPr lang="en-US"/>
              <a:t> </a:t>
            </a:r>
            <a:r>
              <a:rPr lang="en-US" err="1"/>
              <a:t>perpindahan</a:t>
            </a:r>
            <a:r>
              <a:rPr lang="en-US"/>
              <a:t> </a:t>
            </a:r>
            <a:r>
              <a:rPr lang="en-US" err="1"/>
              <a:t>panas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269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5A3F0-1A9F-6356-3486-E402C7037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Materials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62CA9-89E5-58DF-503B-4274A173F8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60493" y="1431802"/>
            <a:ext cx="3548627" cy="1166493"/>
          </a:xfrm>
        </p:spPr>
        <p:txBody>
          <a:bodyPr/>
          <a:lstStyle/>
          <a:p>
            <a:r>
              <a:rPr lang="en-US" err="1"/>
              <a:t>Menambahkan</a:t>
            </a:r>
            <a:r>
              <a:rPr lang="en-US"/>
              <a:t> </a:t>
            </a:r>
            <a:r>
              <a:rPr lang="en-US" b="1" i="1"/>
              <a:t>water-liquid, water-vapor,</a:t>
            </a:r>
            <a:r>
              <a:rPr lang="en-US" b="1"/>
              <a:t> dan </a:t>
            </a:r>
            <a:r>
              <a:rPr lang="en-US" b="1" i="1"/>
              <a:t>copper</a:t>
            </a:r>
            <a:endParaRPr lang="en-ID" b="1" i="1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EC762F-84FC-04A2-CF77-A6CAFCD24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050" y="1191316"/>
            <a:ext cx="3115110" cy="189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01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1210A-1916-FD3A-CDDD-CFD2F4104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Boundary Condition</a:t>
            </a:r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72E04F-68AB-0C0D-6F9B-397C9024B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450" y="896354"/>
            <a:ext cx="7327392" cy="335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975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7E611-7CBD-5FC8-3795-3E09427DC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Initialization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F094-644B-DED2-6BD1-00587E1A1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78480" y="2884542"/>
            <a:ext cx="4858350" cy="1241144"/>
          </a:xfrm>
        </p:spPr>
        <p:txBody>
          <a:bodyPr/>
          <a:lstStyle/>
          <a:p>
            <a:r>
              <a:rPr lang="en-US" err="1"/>
              <a:t>Kondisi</a:t>
            </a:r>
            <a:r>
              <a:rPr lang="en-US"/>
              <a:t> </a:t>
            </a:r>
            <a:r>
              <a:rPr lang="en-US" err="1"/>
              <a:t>awal</a:t>
            </a:r>
            <a:r>
              <a:rPr lang="en-US"/>
              <a:t> </a:t>
            </a:r>
            <a:r>
              <a:rPr lang="en-US" err="1"/>
              <a:t>sistem</a:t>
            </a:r>
            <a:r>
              <a:rPr lang="en-US"/>
              <a:t> </a:t>
            </a:r>
            <a:r>
              <a:rPr lang="en-US" err="1"/>
              <a:t>adalah</a:t>
            </a:r>
            <a:r>
              <a:rPr lang="en-US"/>
              <a:t> </a:t>
            </a:r>
            <a:r>
              <a:rPr lang="en-US" err="1"/>
              <a:t>suhu</a:t>
            </a:r>
            <a:r>
              <a:rPr lang="en-US"/>
              <a:t> </a:t>
            </a:r>
            <a:r>
              <a:rPr lang="en-US" err="1"/>
              <a:t>fluida</a:t>
            </a:r>
            <a:r>
              <a:rPr lang="en-US"/>
              <a:t> </a:t>
            </a:r>
            <a:r>
              <a:rPr lang="en-US" b="1"/>
              <a:t>373.15 K </a:t>
            </a:r>
            <a:r>
              <a:rPr lang="en-US"/>
              <a:t>(</a:t>
            </a:r>
            <a:r>
              <a:rPr lang="en-US" err="1"/>
              <a:t>titik</a:t>
            </a:r>
            <a:r>
              <a:rPr lang="en-US"/>
              <a:t> </a:t>
            </a:r>
            <a:r>
              <a:rPr lang="en-US" err="1"/>
              <a:t>didih</a:t>
            </a:r>
            <a:r>
              <a:rPr lang="en-US"/>
              <a:t> </a:t>
            </a:r>
            <a:r>
              <a:rPr lang="en-US" i="1"/>
              <a:t>water-liquid</a:t>
            </a:r>
            <a:r>
              <a:rPr lang="en-US"/>
              <a:t>) </a:t>
            </a:r>
            <a:r>
              <a:rPr lang="en-US" err="1"/>
              <a:t>dengan</a:t>
            </a:r>
            <a:r>
              <a:rPr lang="en-US"/>
              <a:t> </a:t>
            </a:r>
            <a:r>
              <a:rPr lang="en-US" b="1" i="1"/>
              <a:t>vapor-fraction</a:t>
            </a:r>
            <a:r>
              <a:rPr lang="en-US" i="1"/>
              <a:t> </a:t>
            </a:r>
            <a:r>
              <a:rPr lang="en-US"/>
              <a:t>0</a:t>
            </a:r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AE8E36-D32F-A6B8-41A4-A0A9726AF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156" y="873149"/>
            <a:ext cx="1472701" cy="36859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25060B-5E96-27CD-239F-E46777FC7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527" y="873149"/>
            <a:ext cx="4334256" cy="197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9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0EEC5-8523-A8FF-866F-2F8AEAF8A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Run Calculation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5EFF4-FF62-B1A6-53D3-E2AB96674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28209" y="1102350"/>
            <a:ext cx="4296591" cy="2938800"/>
          </a:xfrm>
        </p:spPr>
        <p:txBody>
          <a:bodyPr/>
          <a:lstStyle/>
          <a:p>
            <a:pPr marL="114300" indent="0" algn="just">
              <a:buNone/>
            </a:pPr>
            <a:r>
              <a:rPr lang="en-US" err="1"/>
              <a:t>Melakukan</a:t>
            </a:r>
            <a:r>
              <a:rPr lang="en-US"/>
              <a:t> </a:t>
            </a:r>
            <a:r>
              <a:rPr lang="en-US" err="1"/>
              <a:t>kalkulasi</a:t>
            </a:r>
            <a:r>
              <a:rPr lang="en-US"/>
              <a:t> </a:t>
            </a:r>
            <a:r>
              <a:rPr lang="en-US" err="1"/>
              <a:t>dengan</a:t>
            </a:r>
            <a:r>
              <a:rPr lang="en-US"/>
              <a:t> </a:t>
            </a:r>
            <a:r>
              <a:rPr lang="en-US" b="1" i="1"/>
              <a:t>time step size</a:t>
            </a:r>
            <a:r>
              <a:rPr lang="en-US" i="1"/>
              <a:t> </a:t>
            </a:r>
            <a:r>
              <a:rPr lang="en-US"/>
              <a:t>0,0005 s </a:t>
            </a:r>
            <a:r>
              <a:rPr lang="en-US" err="1"/>
              <a:t>sebanyak</a:t>
            </a:r>
            <a:r>
              <a:rPr lang="en-US"/>
              <a:t> 4000 </a:t>
            </a:r>
            <a:r>
              <a:rPr lang="en-US" b="1"/>
              <a:t>time steps</a:t>
            </a:r>
            <a:r>
              <a:rPr lang="en-US"/>
              <a:t> dan </a:t>
            </a:r>
            <a:r>
              <a:rPr lang="en-US" b="1" i="1"/>
              <a:t>iteration</a:t>
            </a:r>
            <a:r>
              <a:rPr lang="en-US"/>
              <a:t> </a:t>
            </a:r>
            <a:r>
              <a:rPr lang="en-US" err="1"/>
              <a:t>sebanyak</a:t>
            </a:r>
            <a:r>
              <a:rPr lang="en-US"/>
              <a:t> 15.</a:t>
            </a:r>
            <a:endParaRPr lang="en-ID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715600-9A41-6A82-DE2B-6F75EC668C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913"/>
          <a:stretch/>
        </p:blipFill>
        <p:spPr>
          <a:xfrm>
            <a:off x="481018" y="751550"/>
            <a:ext cx="2869736" cy="401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715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ctrTitle" idx="4294967295"/>
          </p:nvPr>
        </p:nvSpPr>
        <p:spPr>
          <a:xfrm>
            <a:off x="1356750" y="2509443"/>
            <a:ext cx="6430500" cy="5953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err="1"/>
              <a:t>Menampilkan</a:t>
            </a:r>
            <a:r>
              <a:rPr lang="en-US" sz="3200"/>
              <a:t> Hasil Simulasi</a:t>
            </a:r>
            <a:endParaRPr sz="3500" b="0"/>
          </a:p>
        </p:txBody>
      </p:sp>
    </p:spTree>
    <p:extLst>
      <p:ext uri="{BB962C8B-B14F-4D97-AF65-F5344CB8AC3E}">
        <p14:creationId xmlns:p14="http://schemas.microsoft.com/office/powerpoint/2010/main" val="2583776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15FC3-1127-BA40-9309-A599EFB79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Contour</a:t>
            </a:r>
            <a:endParaRPr lang="en-ID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328A694-029C-0E52-3EB7-235BDB9A4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450" y="824346"/>
            <a:ext cx="2366823" cy="3841172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8B5C3-302B-9949-8847-ECC361885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54908" y="891778"/>
            <a:ext cx="5018370" cy="2938800"/>
          </a:xfrm>
        </p:spPr>
        <p:txBody>
          <a:bodyPr/>
          <a:lstStyle/>
          <a:p>
            <a:pPr marL="114300" indent="0" algn="just">
              <a:buNone/>
            </a:pPr>
            <a:r>
              <a:rPr lang="en-US" i="1"/>
              <a:t>Contour </a:t>
            </a:r>
            <a:r>
              <a:rPr lang="en-US"/>
              <a:t>yang </a:t>
            </a:r>
            <a:r>
              <a:rPr lang="en-US" err="1"/>
              <a:t>ditampilkan</a:t>
            </a:r>
            <a:r>
              <a:rPr lang="en-US"/>
              <a:t> </a:t>
            </a:r>
            <a:r>
              <a:rPr lang="en-US" err="1"/>
              <a:t>merupakan</a:t>
            </a:r>
            <a:r>
              <a:rPr lang="en-US"/>
              <a:t> </a:t>
            </a:r>
            <a:r>
              <a:rPr lang="en-US" b="1" i="1"/>
              <a:t>Water-vapor</a:t>
            </a:r>
            <a:r>
              <a:rPr lang="en-US"/>
              <a:t> </a:t>
            </a:r>
            <a:r>
              <a:rPr lang="en-US" err="1"/>
              <a:t>sebagai</a:t>
            </a:r>
            <a:r>
              <a:rPr lang="en-US"/>
              <a:t> </a:t>
            </a:r>
            <a:r>
              <a:rPr lang="en-US" b="1" i="1"/>
              <a:t>volume fraction </a:t>
            </a:r>
            <a:r>
              <a:rPr lang="en-US"/>
              <a:t>pada liquid.</a:t>
            </a:r>
          </a:p>
          <a:p>
            <a:pPr marL="114300" indent="0" algn="just">
              <a:buNone/>
            </a:pPr>
            <a:endParaRPr lang="en-US"/>
          </a:p>
          <a:p>
            <a:pPr marL="114300" indent="0" algn="just">
              <a:buNone/>
            </a:pPr>
            <a:r>
              <a:rPr lang="en-US"/>
              <a:t>Plane 1 </a:t>
            </a:r>
            <a:r>
              <a:rPr lang="en-US" err="1"/>
              <a:t>merupakan</a:t>
            </a:r>
            <a:r>
              <a:rPr lang="en-US"/>
              <a:t> </a:t>
            </a:r>
            <a:r>
              <a:rPr lang="en-US" i="1"/>
              <a:t>body </a:t>
            </a:r>
            <a:r>
              <a:rPr lang="en-US" err="1"/>
              <a:t>atau</a:t>
            </a:r>
            <a:r>
              <a:rPr lang="en-US"/>
              <a:t> </a:t>
            </a:r>
            <a:r>
              <a:rPr lang="en-US" err="1"/>
              <a:t>letak</a:t>
            </a:r>
            <a:r>
              <a:rPr lang="en-US"/>
              <a:t> </a:t>
            </a:r>
            <a:r>
              <a:rPr lang="en-US" i="1"/>
              <a:t>liquid </a:t>
            </a:r>
            <a:r>
              <a:rPr lang="en-US" err="1"/>
              <a:t>dalam</a:t>
            </a:r>
            <a:r>
              <a:rPr lang="en-US"/>
              <a:t> </a:t>
            </a:r>
            <a:r>
              <a:rPr lang="en-US" err="1"/>
              <a:t>bejana</a:t>
            </a:r>
            <a:r>
              <a:rPr lang="en-US"/>
              <a:t>.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01341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61490-42F8-2583-A2C7-B1A3598C4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Hasil </a:t>
            </a:r>
            <a:r>
              <a:rPr lang="en-US" err="1"/>
              <a:t>Simulasi</a:t>
            </a:r>
          </a:p>
        </p:txBody>
      </p:sp>
      <p:pic>
        <p:nvPicPr>
          <p:cNvPr id="4" name="Picture 3" descr="A blue rectangle with black lines&#10;&#10;Description automatically generated">
            <a:extLst>
              <a:ext uri="{FF2B5EF4-FFF2-40B4-BE49-F238E27FC236}">
                <a16:creationId xmlns:a16="http://schemas.microsoft.com/office/drawing/2014/main" id="{A747641D-C6F4-A90C-C2C1-3323AA1D4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764" y="751550"/>
            <a:ext cx="6488471" cy="364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938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3"/>
          <p:cNvSpPr txBox="1">
            <a:spLocks noGrp="1"/>
          </p:cNvSpPr>
          <p:nvPr>
            <p:ph type="title"/>
          </p:nvPr>
        </p:nvSpPr>
        <p:spPr>
          <a:xfrm>
            <a:off x="729450" y="2163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Latar </a:t>
            </a:r>
            <a:r>
              <a:rPr lang="en-US" err="1"/>
              <a:t>Belakang</a:t>
            </a:r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1"/>
          </p:nvPr>
        </p:nvSpPr>
        <p:spPr>
          <a:xfrm>
            <a:off x="729450" y="934450"/>
            <a:ext cx="7814535" cy="35749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spcAft>
                <a:spcPts val="1600"/>
              </a:spcAft>
              <a:buNone/>
            </a:pPr>
            <a:r>
              <a:rPr lang="id-ID" sz="2000" b="1" i="1" err="1"/>
              <a:t>Boiling</a:t>
            </a:r>
            <a:r>
              <a:rPr lang="id-ID" sz="2000" b="1" i="1"/>
              <a:t> </a:t>
            </a:r>
            <a:r>
              <a:rPr lang="id-ID" sz="2000" b="1" i="1" err="1"/>
              <a:t>water</a:t>
            </a:r>
            <a:r>
              <a:rPr lang="id-ID" sz="2000" b="1" i="1"/>
              <a:t> </a:t>
            </a:r>
            <a:r>
              <a:rPr lang="id-ID" sz="2000"/>
              <a:t>adalah proses yang dapat ditemui industri kimia, salah satunya pada</a:t>
            </a:r>
            <a:r>
              <a:rPr lang="en-US" sz="2000"/>
              <a:t> </a:t>
            </a:r>
            <a:r>
              <a:rPr lang="en-US" sz="2000" err="1"/>
              <a:t>bagian</a:t>
            </a:r>
            <a:r>
              <a:rPr lang="en-US" sz="2000"/>
              <a:t> </a:t>
            </a:r>
            <a:r>
              <a:rPr lang="en-US" sz="2000" err="1"/>
              <a:t>bawah</a:t>
            </a:r>
            <a:r>
              <a:rPr lang="id-ID" sz="2000"/>
              <a:t> menara distilasi</a:t>
            </a:r>
            <a:r>
              <a:rPr lang="en-US" sz="2000"/>
              <a:t> (</a:t>
            </a:r>
            <a:r>
              <a:rPr lang="en-US" sz="2000" b="1" i="1"/>
              <a:t>reboiler</a:t>
            </a:r>
            <a:r>
              <a:rPr lang="en-US" sz="2000"/>
              <a:t>)</a:t>
            </a:r>
            <a:r>
              <a:rPr lang="id-ID" sz="2000"/>
              <a:t>. Proses ini dilakukan dengan memanaskan air hingga titik didihnya </a:t>
            </a:r>
            <a:r>
              <a:rPr lang="en-US" sz="2000" err="1"/>
              <a:t>sehingga</a:t>
            </a:r>
            <a:r>
              <a:rPr lang="en-US" sz="2000"/>
              <a:t> </a:t>
            </a:r>
            <a:r>
              <a:rPr lang="en-US" sz="2000" err="1"/>
              <a:t>berubah</a:t>
            </a:r>
            <a:r>
              <a:rPr lang="en-US" sz="2000"/>
              <a:t> </a:t>
            </a:r>
            <a:r>
              <a:rPr lang="en-US" sz="2000" err="1"/>
              <a:t>fasa</a:t>
            </a:r>
            <a:r>
              <a:rPr lang="en-US" sz="2000"/>
              <a:t> </a:t>
            </a:r>
            <a:r>
              <a:rPr lang="id-ID" sz="2000"/>
              <a:t>menjadi </a:t>
            </a:r>
            <a:r>
              <a:rPr lang="id-ID" sz="2000" b="1"/>
              <a:t>uap</a:t>
            </a:r>
            <a:r>
              <a:rPr lang="id-ID" sz="2000"/>
              <a:t>.</a:t>
            </a:r>
            <a:r>
              <a:rPr lang="en-US" sz="2000"/>
              <a:t> Pada </a:t>
            </a:r>
            <a:r>
              <a:rPr lang="en-US" sz="2000" err="1"/>
              <a:t>bagian</a:t>
            </a:r>
            <a:r>
              <a:rPr lang="en-US" sz="2000"/>
              <a:t> </a:t>
            </a:r>
            <a:r>
              <a:rPr lang="en-US" sz="2000" err="1"/>
              <a:t>atas</a:t>
            </a:r>
            <a:r>
              <a:rPr lang="en-US" sz="2000"/>
              <a:t> </a:t>
            </a:r>
            <a:r>
              <a:rPr lang="en-US" sz="2000" err="1"/>
              <a:t>menara</a:t>
            </a:r>
            <a:r>
              <a:rPr lang="en-US" sz="2000"/>
              <a:t> </a:t>
            </a:r>
            <a:r>
              <a:rPr lang="en-US" sz="2000" err="1"/>
              <a:t>distilasi</a:t>
            </a:r>
            <a:r>
              <a:rPr lang="en-US" sz="2000"/>
              <a:t> </a:t>
            </a:r>
            <a:r>
              <a:rPr lang="en-US" sz="2000" err="1"/>
              <a:t>terdapat</a:t>
            </a:r>
            <a:r>
              <a:rPr lang="en-US" sz="2000"/>
              <a:t> </a:t>
            </a:r>
            <a:r>
              <a:rPr lang="en-US" sz="2000" b="1" i="1"/>
              <a:t>condenser</a:t>
            </a:r>
            <a:r>
              <a:rPr lang="en-US" sz="2000" i="1"/>
              <a:t> </a:t>
            </a:r>
            <a:r>
              <a:rPr lang="en-US" sz="2000"/>
              <a:t>yang </a:t>
            </a:r>
            <a:r>
              <a:rPr lang="en-US" sz="2000" err="1"/>
              <a:t>akan</a:t>
            </a:r>
            <a:r>
              <a:rPr lang="en-US" sz="2000"/>
              <a:t> </a:t>
            </a:r>
            <a:r>
              <a:rPr lang="en-US" sz="2000" err="1"/>
              <a:t>meng</a:t>
            </a:r>
            <a:r>
              <a:rPr lang="en-US" sz="2000" b="1" err="1"/>
              <a:t>kondensasi</a:t>
            </a:r>
            <a:r>
              <a:rPr lang="en-US" sz="2000"/>
              <a:t> </a:t>
            </a:r>
            <a:r>
              <a:rPr lang="en-US" sz="2000" err="1"/>
              <a:t>balik</a:t>
            </a:r>
            <a:r>
              <a:rPr lang="en-US" sz="2000"/>
              <a:t> </a:t>
            </a:r>
            <a:r>
              <a:rPr lang="en-US" sz="2000" i="1"/>
              <a:t>vapor</a:t>
            </a:r>
            <a:r>
              <a:rPr lang="en-US" sz="2000"/>
              <a:t> </a:t>
            </a:r>
            <a:r>
              <a:rPr lang="en-US" sz="2000" err="1"/>
              <a:t>menjadi</a:t>
            </a:r>
            <a:r>
              <a:rPr lang="en-US" sz="2000"/>
              <a:t> </a:t>
            </a:r>
            <a:r>
              <a:rPr lang="en-US" sz="2000" i="1"/>
              <a:t>liquid</a:t>
            </a:r>
            <a:r>
              <a:rPr lang="en-US" sz="2000"/>
              <a:t>.</a:t>
            </a:r>
            <a:endParaRPr lang="id-ID" sz="2000"/>
          </a:p>
          <a:p>
            <a:pPr marL="0" indent="0" algn="just">
              <a:lnSpc>
                <a:spcPct val="114999"/>
              </a:lnSpc>
              <a:spcAft>
                <a:spcPts val="1600"/>
              </a:spcAft>
              <a:buNone/>
            </a:pPr>
            <a:r>
              <a:rPr lang="id-ID" sz="2000"/>
              <a:t>Dengan melakukan simulasi </a:t>
            </a:r>
            <a:r>
              <a:rPr lang="id-ID" sz="2000" i="1" err="1"/>
              <a:t>boiling</a:t>
            </a:r>
            <a:r>
              <a:rPr lang="id-ID" sz="2000" i="1"/>
              <a:t> </a:t>
            </a:r>
            <a:r>
              <a:rPr lang="id-ID" sz="2000" i="1" err="1"/>
              <a:t>water</a:t>
            </a:r>
            <a:r>
              <a:rPr lang="id-ID" sz="2000" i="1"/>
              <a:t> </a:t>
            </a:r>
            <a:r>
              <a:rPr lang="id-ID" sz="2000"/>
              <a:t>menggunakan CFD, kita dapat </a:t>
            </a:r>
            <a:r>
              <a:rPr lang="en-US" sz="2000" err="1"/>
              <a:t>mengetahui</a:t>
            </a:r>
            <a:r>
              <a:rPr lang="en-US" sz="2000"/>
              <a:t> proses </a:t>
            </a:r>
            <a:r>
              <a:rPr lang="en-US" sz="2000" err="1"/>
              <a:t>terbentuknya</a:t>
            </a:r>
            <a:r>
              <a:rPr lang="id-ID" sz="2000"/>
              <a:t> </a:t>
            </a:r>
            <a:r>
              <a:rPr lang="id-ID" sz="2000" i="1" err="1"/>
              <a:t>vapor</a:t>
            </a:r>
            <a:r>
              <a:rPr lang="id-ID" sz="2000"/>
              <a:t> di dalam </a:t>
            </a:r>
            <a:r>
              <a:rPr lang="id-ID" sz="2000" err="1"/>
              <a:t>siste</a:t>
            </a:r>
            <a:r>
              <a:rPr lang="en-US" sz="2000"/>
              <a:t>m.</a:t>
            </a:r>
            <a:endParaRPr lang="id-ID"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F54D1-F5C3-DEFF-1198-C8D1F87B2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Interpretasi</a:t>
            </a:r>
            <a:r>
              <a:rPr lang="en-US"/>
              <a:t> Hasil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9FB207C-D581-81C9-A7E6-AE9D7F4A1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66972" y="1387596"/>
            <a:ext cx="5018370" cy="2938800"/>
          </a:xfrm>
        </p:spPr>
        <p:txBody>
          <a:bodyPr/>
          <a:lstStyle/>
          <a:p>
            <a:pPr marL="114300" indent="0" algn="just">
              <a:buNone/>
            </a:pPr>
            <a:r>
              <a:rPr lang="en-US" sz="1600"/>
              <a:t>Proses </a:t>
            </a:r>
            <a:r>
              <a:rPr lang="en-US" sz="1600" err="1"/>
              <a:t>pemanasan</a:t>
            </a:r>
            <a:r>
              <a:rPr lang="en-US" sz="1600"/>
              <a:t> </a:t>
            </a:r>
            <a:r>
              <a:rPr lang="en-US" sz="1600" err="1"/>
              <a:t>dilakukan</a:t>
            </a:r>
            <a:r>
              <a:rPr lang="en-US" sz="1600"/>
              <a:t> pada </a:t>
            </a:r>
            <a:r>
              <a:rPr lang="en-US" sz="1600" i="1"/>
              <a:t>heater </a:t>
            </a:r>
            <a:r>
              <a:rPr lang="en-US" sz="1600" err="1"/>
              <a:t>sehingga</a:t>
            </a:r>
            <a:r>
              <a:rPr lang="en-US" sz="1600"/>
              <a:t> </a:t>
            </a:r>
            <a:r>
              <a:rPr lang="en-US" sz="1600" err="1"/>
              <a:t>uap</a:t>
            </a:r>
            <a:r>
              <a:rPr lang="en-US" sz="1600"/>
              <a:t> air </a:t>
            </a:r>
            <a:r>
              <a:rPr lang="en-US" sz="1600" err="1"/>
              <a:t>terbentuk</a:t>
            </a:r>
            <a:r>
              <a:rPr lang="en-US" sz="1600"/>
              <a:t> pada </a:t>
            </a:r>
            <a:r>
              <a:rPr lang="en-US" sz="1600" err="1"/>
              <a:t>bagian</a:t>
            </a:r>
            <a:r>
              <a:rPr lang="en-US" sz="1600"/>
              <a:t> </a:t>
            </a:r>
            <a:r>
              <a:rPr lang="en-US" sz="1600" err="1"/>
              <a:t>bawah</a:t>
            </a:r>
            <a:r>
              <a:rPr lang="en-US" sz="1600"/>
              <a:t>. </a:t>
            </a:r>
            <a:r>
              <a:rPr lang="en-US" sz="1600" err="1"/>
              <a:t>Uap</a:t>
            </a:r>
            <a:r>
              <a:rPr lang="en-US" sz="1600"/>
              <a:t> air </a:t>
            </a:r>
            <a:r>
              <a:rPr lang="en-US" sz="1600" err="1"/>
              <a:t>cenderung</a:t>
            </a:r>
            <a:r>
              <a:rPr lang="en-US" sz="1600"/>
              <a:t> </a:t>
            </a:r>
            <a:r>
              <a:rPr lang="en-US" sz="1600" err="1"/>
              <a:t>bergerak</a:t>
            </a:r>
            <a:r>
              <a:rPr lang="en-US" sz="1600"/>
              <a:t> </a:t>
            </a:r>
            <a:r>
              <a:rPr lang="en-US" sz="1600" err="1"/>
              <a:t>dari</a:t>
            </a:r>
            <a:r>
              <a:rPr lang="en-US" sz="1600"/>
              <a:t> </a:t>
            </a:r>
            <a:r>
              <a:rPr lang="en-US" sz="1600" b="1" err="1"/>
              <a:t>bawah</a:t>
            </a:r>
            <a:r>
              <a:rPr lang="en-US" sz="1600"/>
              <a:t> </a:t>
            </a:r>
            <a:r>
              <a:rPr lang="en-US" sz="1600" err="1"/>
              <a:t>menuju</a:t>
            </a:r>
            <a:r>
              <a:rPr lang="en-US" sz="1600"/>
              <a:t> </a:t>
            </a:r>
            <a:r>
              <a:rPr lang="en-US" sz="1600" b="1" err="1"/>
              <a:t>atas</a:t>
            </a:r>
            <a:r>
              <a:rPr lang="en-US" sz="1600"/>
              <a:t> </a:t>
            </a:r>
            <a:r>
              <a:rPr lang="en-US" sz="1600" err="1"/>
              <a:t>karena</a:t>
            </a:r>
            <a:r>
              <a:rPr lang="en-US" sz="1600"/>
              <a:t> </a:t>
            </a:r>
            <a:r>
              <a:rPr lang="en-US" sz="1600" b="1" err="1"/>
              <a:t>massa</a:t>
            </a:r>
            <a:r>
              <a:rPr lang="en-US" sz="1600" b="1"/>
              <a:t> </a:t>
            </a:r>
            <a:r>
              <a:rPr lang="en-US" sz="1600" b="1" err="1"/>
              <a:t>jenis</a:t>
            </a:r>
            <a:r>
              <a:rPr lang="en-US" sz="1600" err="1"/>
              <a:t>-nya</a:t>
            </a:r>
            <a:r>
              <a:rPr lang="en-US" sz="1600"/>
              <a:t> yang </a:t>
            </a:r>
            <a:r>
              <a:rPr lang="en-US" sz="1600" err="1"/>
              <a:t>lebih</a:t>
            </a:r>
            <a:r>
              <a:rPr lang="en-US" sz="1600"/>
              <a:t> </a:t>
            </a:r>
            <a:r>
              <a:rPr lang="en-US" sz="1600" err="1"/>
              <a:t>ringan</a:t>
            </a:r>
            <a:r>
              <a:rPr lang="en-US" sz="1600"/>
              <a:t> </a:t>
            </a:r>
            <a:r>
              <a:rPr lang="en-US" sz="1600" err="1"/>
              <a:t>dari</a:t>
            </a:r>
            <a:r>
              <a:rPr lang="en-US" sz="1600"/>
              <a:t> pada air.</a:t>
            </a:r>
          </a:p>
          <a:p>
            <a:pPr marL="114300" indent="0" algn="just">
              <a:buNone/>
            </a:pPr>
            <a:endParaRPr lang="en-US" sz="1600"/>
          </a:p>
          <a:p>
            <a:pPr marL="114300" indent="0" algn="just">
              <a:buNone/>
            </a:pPr>
            <a:r>
              <a:rPr lang="en-US" sz="1600"/>
              <a:t>Proses </a:t>
            </a:r>
            <a:r>
              <a:rPr lang="en-US" sz="1600" err="1"/>
              <a:t>terbentuknya</a:t>
            </a:r>
            <a:r>
              <a:rPr lang="en-US" sz="1600"/>
              <a:t> </a:t>
            </a:r>
            <a:r>
              <a:rPr lang="en-US" sz="1600" err="1"/>
              <a:t>mulai</a:t>
            </a:r>
            <a:r>
              <a:rPr lang="en-US" sz="1600"/>
              <a:t> </a:t>
            </a:r>
            <a:r>
              <a:rPr lang="en-US" sz="1600" err="1"/>
              <a:t>dari</a:t>
            </a:r>
            <a:r>
              <a:rPr lang="en-US" sz="1600"/>
              <a:t> bubble-bubble </a:t>
            </a:r>
            <a:r>
              <a:rPr lang="en-US" sz="1600" err="1"/>
              <a:t>kecil</a:t>
            </a:r>
            <a:r>
              <a:rPr lang="en-US" sz="1600"/>
              <a:t> </a:t>
            </a:r>
            <a:r>
              <a:rPr lang="en-US" sz="1600" err="1"/>
              <a:t>kemudian</a:t>
            </a:r>
            <a:r>
              <a:rPr lang="en-US" sz="1600"/>
              <a:t> </a:t>
            </a:r>
            <a:r>
              <a:rPr lang="en-US" sz="1600" err="1"/>
              <a:t>saling</a:t>
            </a:r>
            <a:r>
              <a:rPr lang="en-US" sz="1600"/>
              <a:t> </a:t>
            </a:r>
            <a:r>
              <a:rPr lang="en-US" sz="1600" b="1" err="1"/>
              <a:t>bergabung</a:t>
            </a:r>
            <a:r>
              <a:rPr lang="en-US" sz="1600"/>
              <a:t> dan </a:t>
            </a:r>
            <a:r>
              <a:rPr lang="en-US" sz="1600" err="1"/>
              <a:t>bergerak</a:t>
            </a:r>
            <a:r>
              <a:rPr lang="en-US" sz="1600"/>
              <a:t> </a:t>
            </a:r>
            <a:r>
              <a:rPr lang="en-US" sz="1600" err="1"/>
              <a:t>sampai</a:t>
            </a:r>
            <a:r>
              <a:rPr lang="en-US" sz="1600"/>
              <a:t> </a:t>
            </a:r>
            <a:r>
              <a:rPr lang="en-US" sz="1600" err="1"/>
              <a:t>bagian</a:t>
            </a:r>
            <a:r>
              <a:rPr lang="en-US" sz="1600"/>
              <a:t> </a:t>
            </a:r>
            <a:r>
              <a:rPr lang="en-US" sz="1600" b="1" err="1"/>
              <a:t>kondensor</a:t>
            </a:r>
            <a:r>
              <a:rPr lang="en-US" sz="1600"/>
              <a:t>. </a:t>
            </a:r>
            <a:r>
              <a:rPr lang="en-US" sz="1600" err="1"/>
              <a:t>Setelah</a:t>
            </a:r>
            <a:r>
              <a:rPr lang="en-US" sz="1600"/>
              <a:t> itu, </a:t>
            </a:r>
            <a:r>
              <a:rPr lang="en-US" sz="1600" err="1"/>
              <a:t>uap</a:t>
            </a:r>
            <a:r>
              <a:rPr lang="en-US" sz="1600"/>
              <a:t> air yang </a:t>
            </a:r>
            <a:r>
              <a:rPr lang="en-US" sz="1600" err="1"/>
              <a:t>menyentuh</a:t>
            </a:r>
            <a:r>
              <a:rPr lang="en-US" sz="1600"/>
              <a:t> </a:t>
            </a:r>
            <a:r>
              <a:rPr lang="en-US" sz="1600" err="1"/>
              <a:t>kondensor</a:t>
            </a:r>
            <a:r>
              <a:rPr lang="en-US" sz="1600"/>
              <a:t> </a:t>
            </a:r>
            <a:r>
              <a:rPr lang="en-US" sz="1600" err="1"/>
              <a:t>akan</a:t>
            </a:r>
            <a:r>
              <a:rPr lang="en-US" sz="1600"/>
              <a:t> </a:t>
            </a:r>
            <a:r>
              <a:rPr lang="en-US" sz="1600" b="1" err="1"/>
              <a:t>terkondensasi</a:t>
            </a:r>
            <a:r>
              <a:rPr lang="en-US" sz="1600"/>
              <a:t> </a:t>
            </a:r>
            <a:r>
              <a:rPr lang="en-US" sz="1600" err="1"/>
              <a:t>menjadi</a:t>
            </a:r>
            <a:r>
              <a:rPr lang="en-US" sz="1600"/>
              <a:t> air </a:t>
            </a:r>
            <a:r>
              <a:rPr lang="en-US" sz="1600" err="1"/>
              <a:t>berfasa</a:t>
            </a:r>
            <a:r>
              <a:rPr lang="en-US" sz="1600"/>
              <a:t> </a:t>
            </a:r>
            <a:r>
              <a:rPr lang="en-US" sz="1600" i="1"/>
              <a:t>liquid</a:t>
            </a:r>
            <a:r>
              <a:rPr lang="en-US" sz="1600"/>
              <a:t>.</a:t>
            </a:r>
            <a:endParaRPr lang="en-ID" sz="1600"/>
          </a:p>
        </p:txBody>
      </p:sp>
      <p:pic>
        <p:nvPicPr>
          <p:cNvPr id="6" name="Picture 5" descr="A blue and orange rectangular object&#10;&#10;Description automatically generated">
            <a:extLst>
              <a:ext uri="{FF2B5EF4-FFF2-40B4-BE49-F238E27FC236}">
                <a16:creationId xmlns:a16="http://schemas.microsoft.com/office/drawing/2014/main" id="{C31268D9-115E-2025-112A-5A4D312670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11" r="34197"/>
          <a:stretch/>
        </p:blipFill>
        <p:spPr>
          <a:xfrm>
            <a:off x="259646" y="1273296"/>
            <a:ext cx="3650176" cy="29388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C2A7A4-DC75-923D-9141-E276E2AA78E1}"/>
              </a:ext>
            </a:extLst>
          </p:cNvPr>
          <p:cNvCxnSpPr>
            <a:cxnSpLocks/>
          </p:cNvCxnSpPr>
          <p:nvPr/>
        </p:nvCxnSpPr>
        <p:spPr>
          <a:xfrm flipV="1">
            <a:off x="2763520" y="1027808"/>
            <a:ext cx="837311" cy="419992"/>
          </a:xfrm>
          <a:prstGeom prst="straightConnector1">
            <a:avLst/>
          </a:prstGeom>
          <a:ln>
            <a:solidFill>
              <a:srgbClr val="7DFD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6416F1C-EDE1-A221-5DD8-1B7F56714DA5}"/>
              </a:ext>
            </a:extLst>
          </p:cNvPr>
          <p:cNvCxnSpPr>
            <a:cxnSpLocks/>
          </p:cNvCxnSpPr>
          <p:nvPr/>
        </p:nvCxnSpPr>
        <p:spPr>
          <a:xfrm flipV="1">
            <a:off x="3336671" y="1173480"/>
            <a:ext cx="453009" cy="274320"/>
          </a:xfrm>
          <a:prstGeom prst="straightConnector1">
            <a:avLst/>
          </a:prstGeom>
          <a:ln>
            <a:solidFill>
              <a:srgbClr val="7DFD7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518C8EE-D1BA-B3A7-7A61-216368088BC0}"/>
              </a:ext>
            </a:extLst>
          </p:cNvPr>
          <p:cNvSpPr txBox="1"/>
          <p:nvPr/>
        </p:nvSpPr>
        <p:spPr>
          <a:xfrm>
            <a:off x="3642361" y="737209"/>
            <a:ext cx="1325879" cy="369332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900" err="1"/>
              <a:t>Terkondensasi</a:t>
            </a:r>
            <a:r>
              <a:rPr lang="en-US" sz="900"/>
              <a:t> </a:t>
            </a:r>
            <a:r>
              <a:rPr lang="en-US" sz="900" err="1"/>
              <a:t>menjadi</a:t>
            </a:r>
            <a:r>
              <a:rPr lang="en-US" sz="900"/>
              <a:t> </a:t>
            </a:r>
            <a:r>
              <a:rPr lang="en-US" sz="900" err="1"/>
              <a:t>fase</a:t>
            </a:r>
            <a:r>
              <a:rPr lang="en-US" sz="900"/>
              <a:t> liquid</a:t>
            </a:r>
            <a:endParaRPr lang="en-ID" sz="900"/>
          </a:p>
        </p:txBody>
      </p:sp>
    </p:spTree>
    <p:extLst>
      <p:ext uri="{BB962C8B-B14F-4D97-AF65-F5344CB8AC3E}">
        <p14:creationId xmlns:p14="http://schemas.microsoft.com/office/powerpoint/2010/main" val="8644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89725-347D-2464-13DB-FBCD8679D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Interpretasi</a:t>
            </a:r>
            <a:r>
              <a:rPr lang="en-US"/>
              <a:t> Hasil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E516A8-66B2-5D12-2EAF-56B51A98EE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err="1"/>
              <a:t>Terbentuknya</a:t>
            </a:r>
            <a:r>
              <a:rPr lang="en-US"/>
              <a:t> </a:t>
            </a:r>
            <a:r>
              <a:rPr lang="en-US" i="1"/>
              <a:t>vapor-fraction </a:t>
            </a:r>
            <a:r>
              <a:rPr lang="en-US" err="1"/>
              <a:t>serta</a:t>
            </a:r>
            <a:r>
              <a:rPr lang="en-US"/>
              <a:t> </a:t>
            </a:r>
            <a:r>
              <a:rPr lang="en-US" err="1"/>
              <a:t>adanya</a:t>
            </a:r>
            <a:r>
              <a:rPr lang="en-US"/>
              <a:t> </a:t>
            </a:r>
            <a:r>
              <a:rPr lang="en-US" b="1" err="1"/>
              <a:t>interaksi</a:t>
            </a:r>
            <a:r>
              <a:rPr lang="en-US"/>
              <a:t> </a:t>
            </a:r>
            <a:r>
              <a:rPr lang="en-US" err="1"/>
              <a:t>fase</a:t>
            </a:r>
            <a:r>
              <a:rPr lang="en-US"/>
              <a:t> </a:t>
            </a:r>
            <a:r>
              <a:rPr lang="en-US" err="1"/>
              <a:t>cair</a:t>
            </a:r>
            <a:r>
              <a:rPr lang="en-US"/>
              <a:t> dan </a:t>
            </a:r>
            <a:r>
              <a:rPr lang="en-US" err="1"/>
              <a:t>uap</a:t>
            </a:r>
            <a:r>
              <a:rPr lang="en-US"/>
              <a:t> </a:t>
            </a:r>
            <a:r>
              <a:rPr lang="en-US" err="1"/>
              <a:t>membuktikan</a:t>
            </a:r>
            <a:r>
              <a:rPr lang="en-US"/>
              <a:t> model yang </a:t>
            </a:r>
            <a:r>
              <a:rPr lang="en-US" err="1"/>
              <a:t>digunakan</a:t>
            </a:r>
            <a:r>
              <a:rPr lang="en-US"/>
              <a:t> </a:t>
            </a:r>
            <a:r>
              <a:rPr lang="en-US" err="1"/>
              <a:t>sesuai</a:t>
            </a:r>
            <a:r>
              <a:rPr lang="en-US"/>
              <a:t> </a:t>
            </a:r>
            <a:r>
              <a:rPr lang="en-US" err="1"/>
              <a:t>yakni</a:t>
            </a:r>
            <a:r>
              <a:rPr lang="en-US"/>
              <a:t> </a:t>
            </a:r>
            <a:r>
              <a:rPr lang="en-US" b="1" i="1"/>
              <a:t>multiphase </a:t>
            </a:r>
            <a:r>
              <a:rPr lang="en-US" i="1"/>
              <a:t>water-liquid water-vapor</a:t>
            </a:r>
            <a:r>
              <a:rPr lang="en-US"/>
              <a:t>. Hal ini </a:t>
            </a:r>
            <a:r>
              <a:rPr lang="en-US" err="1"/>
              <a:t>disebabkan</a:t>
            </a:r>
            <a:r>
              <a:rPr lang="en-US"/>
              <a:t> air pada </a:t>
            </a:r>
            <a:r>
              <a:rPr lang="en-US" err="1"/>
              <a:t>kondisi</a:t>
            </a:r>
            <a:r>
              <a:rPr lang="en-US"/>
              <a:t> </a:t>
            </a:r>
            <a:r>
              <a:rPr lang="en-US" err="1"/>
              <a:t>jenuh</a:t>
            </a:r>
            <a:r>
              <a:rPr lang="en-US"/>
              <a:t> </a:t>
            </a:r>
            <a:r>
              <a:rPr lang="en-US" err="1"/>
              <a:t>mendapat</a:t>
            </a:r>
            <a:r>
              <a:rPr lang="en-US"/>
              <a:t> </a:t>
            </a:r>
            <a:r>
              <a:rPr lang="en-US" b="1" i="1"/>
              <a:t>transfer</a:t>
            </a:r>
            <a:r>
              <a:rPr lang="en-US" b="1"/>
              <a:t> </a:t>
            </a:r>
            <a:r>
              <a:rPr lang="en-US" b="1" err="1"/>
              <a:t>energi</a:t>
            </a:r>
            <a:r>
              <a:rPr lang="en-US" b="1"/>
              <a:t> </a:t>
            </a:r>
            <a:r>
              <a:rPr lang="en-US" err="1"/>
              <a:t>dari</a:t>
            </a:r>
            <a:r>
              <a:rPr lang="en-US"/>
              <a:t> </a:t>
            </a:r>
            <a:r>
              <a:rPr lang="en-US" i="1"/>
              <a:t>heater</a:t>
            </a:r>
            <a:r>
              <a:rPr lang="en-US"/>
              <a:t> </a:t>
            </a:r>
            <a:r>
              <a:rPr lang="en-US" err="1"/>
              <a:t>sehingga</a:t>
            </a:r>
            <a:r>
              <a:rPr lang="en-US"/>
              <a:t> </a:t>
            </a:r>
            <a:r>
              <a:rPr lang="en-US" b="1" err="1"/>
              <a:t>berubah</a:t>
            </a:r>
            <a:r>
              <a:rPr lang="en-US" b="1"/>
              <a:t> </a:t>
            </a:r>
            <a:r>
              <a:rPr lang="en-US" b="1" err="1"/>
              <a:t>fasa</a:t>
            </a:r>
            <a:endParaRPr lang="en-US" b="1"/>
          </a:p>
          <a:p>
            <a:pPr algn="just"/>
            <a:endParaRPr lang="en-US"/>
          </a:p>
          <a:p>
            <a:pPr algn="just"/>
            <a:r>
              <a:rPr lang="en-US" err="1"/>
              <a:t>Kondisi</a:t>
            </a:r>
            <a:r>
              <a:rPr lang="en-US"/>
              <a:t> </a:t>
            </a:r>
            <a:r>
              <a:rPr lang="en-US" b="1" i="1"/>
              <a:t>transient</a:t>
            </a:r>
            <a:r>
              <a:rPr lang="en-US" i="1"/>
              <a:t> </a:t>
            </a:r>
            <a:r>
              <a:rPr lang="en-US"/>
              <a:t>yang </a:t>
            </a:r>
            <a:r>
              <a:rPr lang="en-US" err="1"/>
              <a:t>dimodelkan</a:t>
            </a:r>
            <a:r>
              <a:rPr lang="en-US"/>
              <a:t> </a:t>
            </a:r>
            <a:r>
              <a:rPr lang="en-US" err="1"/>
              <a:t>membuktikan</a:t>
            </a:r>
            <a:r>
              <a:rPr lang="en-US"/>
              <a:t> </a:t>
            </a:r>
            <a:r>
              <a:rPr lang="en-US" err="1"/>
              <a:t>bahwa</a:t>
            </a:r>
            <a:r>
              <a:rPr lang="en-US"/>
              <a:t> pada </a:t>
            </a:r>
            <a:r>
              <a:rPr lang="en-US" err="1"/>
              <a:t>sistem</a:t>
            </a:r>
            <a:r>
              <a:rPr lang="en-US"/>
              <a:t> </a:t>
            </a:r>
            <a:r>
              <a:rPr lang="en-US" i="1"/>
              <a:t>reboiler condenser </a:t>
            </a:r>
            <a:r>
              <a:rPr lang="en-US" err="1"/>
              <a:t>mengalami</a:t>
            </a:r>
            <a:r>
              <a:rPr lang="en-US"/>
              <a:t> </a:t>
            </a:r>
            <a:r>
              <a:rPr lang="en-US" b="1" err="1"/>
              <a:t>perubahan</a:t>
            </a:r>
            <a:r>
              <a:rPr lang="en-US"/>
              <a:t> </a:t>
            </a:r>
            <a:r>
              <a:rPr lang="en-US" err="1"/>
              <a:t>fase</a:t>
            </a:r>
            <a:r>
              <a:rPr lang="en-US"/>
              <a:t> </a:t>
            </a:r>
            <a:r>
              <a:rPr lang="en-US" err="1"/>
              <a:t>cairan</a:t>
            </a:r>
            <a:r>
              <a:rPr lang="en-US"/>
              <a:t> dan </a:t>
            </a:r>
            <a:r>
              <a:rPr lang="en-US" err="1"/>
              <a:t>uap</a:t>
            </a:r>
            <a:r>
              <a:rPr lang="en-US"/>
              <a:t> </a:t>
            </a:r>
            <a:r>
              <a:rPr lang="en-US" err="1"/>
              <a:t>terhadap</a:t>
            </a:r>
            <a:r>
              <a:rPr lang="en-US"/>
              <a:t> </a:t>
            </a:r>
            <a:r>
              <a:rPr lang="en-US" b="1" err="1"/>
              <a:t>waktu</a:t>
            </a:r>
            <a:endParaRPr lang="en-ID" b="1"/>
          </a:p>
        </p:txBody>
      </p:sp>
    </p:spTree>
    <p:extLst>
      <p:ext uri="{BB962C8B-B14F-4D97-AF65-F5344CB8AC3E}">
        <p14:creationId xmlns:p14="http://schemas.microsoft.com/office/powerpoint/2010/main" val="4497986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922E7-A85C-4736-835B-CF0B8E405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Kesimpulan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3611E-79F7-758D-88CD-6547AE9DF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657" y="934449"/>
            <a:ext cx="8316685" cy="3615779"/>
          </a:xfrm>
        </p:spPr>
        <p:txBody>
          <a:bodyPr/>
          <a:lstStyle/>
          <a:p>
            <a:pPr marL="114300" indent="0" algn="just">
              <a:buNone/>
            </a:pPr>
            <a:r>
              <a:rPr lang="en-US"/>
              <a:t>Air </a:t>
            </a:r>
            <a:r>
              <a:rPr lang="en-US" err="1"/>
              <a:t>dalam</a:t>
            </a:r>
            <a:r>
              <a:rPr lang="en-US"/>
              <a:t> </a:t>
            </a:r>
            <a:r>
              <a:rPr lang="en-US" err="1"/>
              <a:t>kondisi</a:t>
            </a:r>
            <a:r>
              <a:rPr lang="en-US"/>
              <a:t> </a:t>
            </a:r>
            <a:r>
              <a:rPr lang="en-US" b="1" i="1"/>
              <a:t>saturated-liquid</a:t>
            </a:r>
            <a:r>
              <a:rPr lang="en-US" i="1"/>
              <a:t> </a:t>
            </a:r>
            <a:r>
              <a:rPr lang="en-US" err="1"/>
              <a:t>akan</a:t>
            </a:r>
            <a:r>
              <a:rPr lang="en-US"/>
              <a:t> </a:t>
            </a:r>
            <a:r>
              <a:rPr lang="en-US" err="1"/>
              <a:t>berubah</a:t>
            </a:r>
            <a:r>
              <a:rPr lang="en-US"/>
              <a:t> </a:t>
            </a:r>
            <a:r>
              <a:rPr lang="en-US" err="1"/>
              <a:t>fasa</a:t>
            </a:r>
            <a:r>
              <a:rPr lang="en-US"/>
              <a:t> </a:t>
            </a:r>
            <a:r>
              <a:rPr lang="en-US" err="1"/>
              <a:t>menjadi</a:t>
            </a:r>
            <a:r>
              <a:rPr lang="en-US"/>
              <a:t> </a:t>
            </a:r>
            <a:r>
              <a:rPr lang="en-US" b="1" i="1"/>
              <a:t>vapor</a:t>
            </a:r>
            <a:r>
              <a:rPr lang="en-US" i="1"/>
              <a:t> </a:t>
            </a:r>
            <a:r>
              <a:rPr lang="en-US" err="1"/>
              <a:t>ketika</a:t>
            </a:r>
            <a:r>
              <a:rPr lang="en-US"/>
              <a:t> </a:t>
            </a:r>
            <a:r>
              <a:rPr lang="en-US" err="1"/>
              <a:t>memperoleh</a:t>
            </a:r>
            <a:r>
              <a:rPr lang="en-US"/>
              <a:t> </a:t>
            </a:r>
            <a:r>
              <a:rPr lang="en-US" err="1"/>
              <a:t>energi</a:t>
            </a:r>
            <a:r>
              <a:rPr lang="en-US"/>
              <a:t> </a:t>
            </a:r>
            <a:r>
              <a:rPr lang="en-US" err="1"/>
              <a:t>dari</a:t>
            </a:r>
            <a:r>
              <a:rPr lang="en-US"/>
              <a:t> </a:t>
            </a:r>
            <a:r>
              <a:rPr lang="en-US" b="1" err="1"/>
              <a:t>perpindahan</a:t>
            </a:r>
            <a:r>
              <a:rPr lang="en-US" b="1"/>
              <a:t> </a:t>
            </a:r>
            <a:r>
              <a:rPr lang="en-US" b="1" err="1"/>
              <a:t>panas</a:t>
            </a:r>
            <a:r>
              <a:rPr lang="en-US" b="1"/>
              <a:t> </a:t>
            </a:r>
            <a:r>
              <a:rPr lang="en-US" b="1" i="1"/>
              <a:t>heater</a:t>
            </a:r>
            <a:r>
              <a:rPr lang="en-US" i="1"/>
              <a:t>.</a:t>
            </a:r>
          </a:p>
          <a:p>
            <a:pPr marL="114300" indent="0" algn="just">
              <a:buNone/>
            </a:pPr>
            <a:endParaRPr lang="en-US"/>
          </a:p>
          <a:p>
            <a:pPr marL="114300" indent="0" algn="just">
              <a:buNone/>
            </a:pPr>
            <a:r>
              <a:rPr lang="en-US"/>
              <a:t>Uap air yang </a:t>
            </a:r>
            <a:r>
              <a:rPr lang="en-US" err="1"/>
              <a:t>terbentuk</a:t>
            </a:r>
            <a:r>
              <a:rPr lang="en-US"/>
              <a:t> </a:t>
            </a:r>
            <a:r>
              <a:rPr lang="en-US" err="1"/>
              <a:t>melalui</a:t>
            </a:r>
            <a:r>
              <a:rPr lang="en-US"/>
              <a:t> proses </a:t>
            </a:r>
            <a:r>
              <a:rPr lang="en-US" err="1"/>
              <a:t>pemanasan</a:t>
            </a:r>
            <a:r>
              <a:rPr lang="en-US"/>
              <a:t> </a:t>
            </a:r>
            <a:r>
              <a:rPr lang="en-US" err="1"/>
              <a:t>akan</a:t>
            </a:r>
            <a:r>
              <a:rPr lang="en-US"/>
              <a:t> </a:t>
            </a:r>
            <a:r>
              <a:rPr lang="en-US" err="1"/>
              <a:t>bergerak</a:t>
            </a:r>
            <a:r>
              <a:rPr lang="en-US"/>
              <a:t> </a:t>
            </a:r>
            <a:r>
              <a:rPr lang="en-US" err="1"/>
              <a:t>ke</a:t>
            </a:r>
            <a:r>
              <a:rPr lang="en-US"/>
              <a:t> </a:t>
            </a:r>
            <a:r>
              <a:rPr lang="en-US" err="1"/>
              <a:t>atas</a:t>
            </a:r>
            <a:r>
              <a:rPr lang="en-US"/>
              <a:t> dan </a:t>
            </a:r>
            <a:r>
              <a:rPr lang="en-US" b="1" err="1"/>
              <a:t>terkondensasi</a:t>
            </a:r>
            <a:r>
              <a:rPr lang="en-US"/>
              <a:t> </a:t>
            </a:r>
            <a:r>
              <a:rPr lang="en-US" err="1"/>
              <a:t>saat</a:t>
            </a:r>
            <a:r>
              <a:rPr lang="en-US"/>
              <a:t> </a:t>
            </a:r>
            <a:r>
              <a:rPr lang="en-US" err="1"/>
              <a:t>mengenai</a:t>
            </a:r>
            <a:r>
              <a:rPr lang="en-US"/>
              <a:t> </a:t>
            </a:r>
            <a:r>
              <a:rPr lang="en-US" b="1" err="1"/>
              <a:t>kondensor</a:t>
            </a:r>
            <a:r>
              <a:rPr lang="en-US"/>
              <a:t> yang </a:t>
            </a:r>
            <a:r>
              <a:rPr lang="en-US" err="1"/>
              <a:t>diletakkan</a:t>
            </a:r>
            <a:r>
              <a:rPr lang="en-US"/>
              <a:t> di </a:t>
            </a:r>
            <a:r>
              <a:rPr lang="en-US" err="1"/>
              <a:t>bagian</a:t>
            </a:r>
            <a:r>
              <a:rPr lang="en-US"/>
              <a:t> </a:t>
            </a:r>
            <a:r>
              <a:rPr lang="en-US" err="1"/>
              <a:t>atas</a:t>
            </a:r>
            <a:endParaRPr lang="en-US"/>
          </a:p>
          <a:p>
            <a:pPr marL="114300" indent="0" algn="just">
              <a:buNone/>
            </a:pPr>
            <a:endParaRPr lang="en-US"/>
          </a:p>
          <a:p>
            <a:pPr marL="114300" indent="0" algn="just">
              <a:buNone/>
            </a:pPr>
            <a:r>
              <a:rPr lang="en-US"/>
              <a:t>Pada </a:t>
            </a:r>
            <a:r>
              <a:rPr lang="en-US" err="1"/>
              <a:t>kasus</a:t>
            </a:r>
            <a:r>
              <a:rPr lang="en-US"/>
              <a:t> </a:t>
            </a:r>
            <a:r>
              <a:rPr lang="en-US" err="1"/>
              <a:t>ini</a:t>
            </a:r>
            <a:r>
              <a:rPr lang="en-US"/>
              <a:t>, </a:t>
            </a:r>
            <a:r>
              <a:rPr lang="en-US" b="1" err="1"/>
              <a:t>lebih</a:t>
            </a:r>
            <a:r>
              <a:rPr lang="en-US" b="1"/>
              <a:t> </a:t>
            </a:r>
            <a:r>
              <a:rPr lang="en-US" b="1" err="1"/>
              <a:t>banyak</a:t>
            </a:r>
            <a:r>
              <a:rPr lang="en-US" b="1"/>
              <a:t> </a:t>
            </a:r>
            <a:r>
              <a:rPr lang="en-US" i="1"/>
              <a:t>vapor </a:t>
            </a:r>
            <a:r>
              <a:rPr lang="en-US"/>
              <a:t>yang </a:t>
            </a:r>
            <a:r>
              <a:rPr lang="en-US" err="1"/>
              <a:t>terakumulasi</a:t>
            </a:r>
            <a:r>
              <a:rPr lang="en-US"/>
              <a:t> di </a:t>
            </a:r>
            <a:r>
              <a:rPr lang="en-US" err="1"/>
              <a:t>bagian</a:t>
            </a:r>
            <a:r>
              <a:rPr lang="en-US"/>
              <a:t> </a:t>
            </a:r>
            <a:r>
              <a:rPr lang="en-US" err="1"/>
              <a:t>atas</a:t>
            </a:r>
            <a:r>
              <a:rPr lang="en-US"/>
              <a:t> </a:t>
            </a:r>
            <a:r>
              <a:rPr lang="en-US" err="1"/>
              <a:t>daripada</a:t>
            </a:r>
            <a:r>
              <a:rPr lang="en-US"/>
              <a:t> yang </a:t>
            </a:r>
            <a:r>
              <a:rPr lang="en-US" err="1"/>
              <a:t>terkondensasi</a:t>
            </a:r>
            <a:r>
              <a:rPr lang="en-US"/>
              <a:t> </a:t>
            </a:r>
            <a:r>
              <a:rPr lang="en-US" err="1"/>
              <a:t>disebabkan</a:t>
            </a:r>
            <a:r>
              <a:rPr lang="en-US"/>
              <a:t> </a:t>
            </a:r>
            <a:r>
              <a:rPr lang="en-US" b="1" err="1"/>
              <a:t>kapasitas</a:t>
            </a:r>
            <a:r>
              <a:rPr lang="en-US" b="1"/>
              <a:t> </a:t>
            </a:r>
            <a:r>
              <a:rPr lang="en-US" b="1" err="1"/>
              <a:t>pendinginan</a:t>
            </a:r>
            <a:r>
              <a:rPr lang="en-US" b="1"/>
              <a:t> </a:t>
            </a:r>
            <a:r>
              <a:rPr lang="en-US" i="1"/>
              <a:t>condenser </a:t>
            </a:r>
            <a:r>
              <a:rPr lang="en-US" b="1" err="1"/>
              <a:t>terlalu</a:t>
            </a:r>
            <a:r>
              <a:rPr lang="en-US" b="1"/>
              <a:t> </a:t>
            </a:r>
            <a:r>
              <a:rPr lang="en-US" b="1" err="1"/>
              <a:t>rendah</a:t>
            </a:r>
            <a:r>
              <a:rPr lang="en-US"/>
              <a:t>. </a:t>
            </a:r>
            <a:r>
              <a:rPr lang="en-US" err="1"/>
              <a:t>Apabila</a:t>
            </a:r>
            <a:r>
              <a:rPr lang="en-US"/>
              <a:t> </a:t>
            </a:r>
            <a:r>
              <a:rPr lang="en-US" err="1"/>
              <a:t>suhu</a:t>
            </a:r>
            <a:r>
              <a:rPr lang="en-US"/>
              <a:t> </a:t>
            </a:r>
            <a:r>
              <a:rPr lang="en-US" i="1"/>
              <a:t>condenser </a:t>
            </a:r>
            <a:r>
              <a:rPr lang="en-US" err="1"/>
              <a:t>lebih</a:t>
            </a:r>
            <a:r>
              <a:rPr lang="en-US"/>
              <a:t> </a:t>
            </a:r>
            <a:r>
              <a:rPr lang="en-US" err="1"/>
              <a:t>rendah</a:t>
            </a:r>
            <a:r>
              <a:rPr lang="en-US"/>
              <a:t> </a:t>
            </a:r>
            <a:r>
              <a:rPr lang="en-US" err="1"/>
              <a:t>atau</a:t>
            </a:r>
            <a:r>
              <a:rPr lang="en-US"/>
              <a:t> </a:t>
            </a:r>
            <a:r>
              <a:rPr lang="en-US" err="1"/>
              <a:t>menggunakan</a:t>
            </a:r>
            <a:r>
              <a:rPr lang="en-US"/>
              <a:t> </a:t>
            </a:r>
            <a:r>
              <a:rPr lang="en-US" err="1"/>
              <a:t>bahan</a:t>
            </a:r>
            <a:r>
              <a:rPr lang="en-US"/>
              <a:t> yang </a:t>
            </a:r>
            <a:r>
              <a:rPr lang="en-US" err="1"/>
              <a:t>lebih</a:t>
            </a:r>
            <a:r>
              <a:rPr lang="en-US"/>
              <a:t> </a:t>
            </a:r>
            <a:r>
              <a:rPr lang="en-US" err="1"/>
              <a:t>mampu</a:t>
            </a:r>
            <a:r>
              <a:rPr lang="en-US"/>
              <a:t> </a:t>
            </a:r>
            <a:r>
              <a:rPr lang="en-US" err="1"/>
              <a:t>menyerap</a:t>
            </a:r>
            <a:r>
              <a:rPr lang="en-US"/>
              <a:t> </a:t>
            </a:r>
            <a:r>
              <a:rPr lang="en-US" err="1"/>
              <a:t>panas</a:t>
            </a:r>
            <a:r>
              <a:rPr lang="en-US"/>
              <a:t> </a:t>
            </a:r>
            <a:r>
              <a:rPr lang="en-US" err="1"/>
              <a:t>maka</a:t>
            </a:r>
            <a:r>
              <a:rPr lang="en-US"/>
              <a:t> </a:t>
            </a:r>
            <a:r>
              <a:rPr lang="en-US" err="1"/>
              <a:t>akan</a:t>
            </a:r>
            <a:r>
              <a:rPr lang="en-US"/>
              <a:t> </a:t>
            </a:r>
            <a:r>
              <a:rPr lang="en-US" err="1"/>
              <a:t>lebih</a:t>
            </a:r>
            <a:r>
              <a:rPr lang="en-US"/>
              <a:t> </a:t>
            </a:r>
            <a:r>
              <a:rPr lang="en-US" err="1"/>
              <a:t>banyak</a:t>
            </a:r>
            <a:r>
              <a:rPr lang="en-US"/>
              <a:t> </a:t>
            </a:r>
            <a:r>
              <a:rPr lang="en-US" i="1"/>
              <a:t>vapor </a:t>
            </a:r>
            <a:r>
              <a:rPr lang="en-US" err="1"/>
              <a:t>terkondensasi</a:t>
            </a:r>
            <a:r>
              <a:rPr lang="en-US"/>
              <a:t> </a:t>
            </a:r>
            <a:r>
              <a:rPr lang="en-US" err="1"/>
              <a:t>balik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2596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ctrTitle" idx="4294967295"/>
          </p:nvPr>
        </p:nvSpPr>
        <p:spPr>
          <a:xfrm>
            <a:off x="1356750" y="2509443"/>
            <a:ext cx="6430500" cy="5953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Terima Kasih</a:t>
            </a:r>
            <a:endParaRPr sz="3500" b="0"/>
          </a:p>
        </p:txBody>
      </p:sp>
    </p:spTree>
    <p:extLst>
      <p:ext uri="{BB962C8B-B14F-4D97-AF65-F5344CB8AC3E}">
        <p14:creationId xmlns:p14="http://schemas.microsoft.com/office/powerpoint/2010/main" val="3543418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5"/>
          <p:cNvSpPr txBox="1">
            <a:spLocks noGrp="1"/>
          </p:cNvSpPr>
          <p:nvPr>
            <p:ph type="title"/>
          </p:nvPr>
        </p:nvSpPr>
        <p:spPr>
          <a:xfrm>
            <a:off x="635550" y="282877"/>
            <a:ext cx="3300900" cy="7490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err="1"/>
              <a:t>Penjelasan</a:t>
            </a:r>
            <a:r>
              <a:rPr lang="en-US"/>
              <a:t> Kasus</a:t>
            </a:r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subTitle" idx="1"/>
          </p:nvPr>
        </p:nvSpPr>
        <p:spPr>
          <a:xfrm>
            <a:off x="550206" y="2795765"/>
            <a:ext cx="3590060" cy="1581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err="1"/>
              <a:t>Melakukan</a:t>
            </a:r>
            <a:r>
              <a:rPr lang="en-US"/>
              <a:t> </a:t>
            </a:r>
            <a:r>
              <a:rPr lang="en-US" err="1"/>
              <a:t>simulasi</a:t>
            </a:r>
            <a:r>
              <a:rPr lang="en-US"/>
              <a:t> </a:t>
            </a:r>
            <a:r>
              <a:rPr lang="en-US" err="1"/>
              <a:t>terbentuknya</a:t>
            </a:r>
            <a:r>
              <a:rPr lang="en-US"/>
              <a:t> </a:t>
            </a:r>
            <a:r>
              <a:rPr lang="en-US" b="1" err="1"/>
              <a:t>fraksi</a:t>
            </a:r>
            <a:r>
              <a:rPr lang="en-US" b="1"/>
              <a:t> </a:t>
            </a:r>
            <a:r>
              <a:rPr lang="en-US" b="1" i="1"/>
              <a:t>vapor</a:t>
            </a:r>
            <a:r>
              <a:rPr lang="en-US" b="1"/>
              <a:t> </a:t>
            </a:r>
            <a:r>
              <a:rPr lang="en-US"/>
              <a:t>dan </a:t>
            </a:r>
            <a:r>
              <a:rPr lang="en-US" err="1"/>
              <a:t>persebarannya</a:t>
            </a:r>
            <a:r>
              <a:rPr lang="en-US"/>
              <a:t> pada proses </a:t>
            </a:r>
            <a:r>
              <a:rPr lang="en-US" err="1"/>
              <a:t>pendidihan</a:t>
            </a:r>
            <a:r>
              <a:rPr lang="en-US"/>
              <a:t> air </a:t>
            </a:r>
            <a:r>
              <a:rPr lang="en-US" err="1"/>
              <a:t>dalam</a:t>
            </a:r>
            <a:r>
              <a:rPr lang="en-US"/>
              <a:t> </a:t>
            </a:r>
            <a:r>
              <a:rPr lang="en-US" err="1"/>
              <a:t>bejana</a:t>
            </a:r>
            <a:r>
              <a:rPr lang="en-US"/>
              <a:t> </a:t>
            </a:r>
            <a:r>
              <a:rPr lang="en-US" err="1"/>
              <a:t>berbahan</a:t>
            </a:r>
            <a:r>
              <a:rPr lang="en-US"/>
              <a:t> Copper </a:t>
            </a:r>
            <a:r>
              <a:rPr lang="en-US" err="1"/>
              <a:t>tertutup</a:t>
            </a:r>
            <a:r>
              <a:rPr lang="en-US"/>
              <a:t>. Bagian </a:t>
            </a:r>
            <a:r>
              <a:rPr lang="en-US" b="1" err="1"/>
              <a:t>bawah</a:t>
            </a:r>
            <a:r>
              <a:rPr lang="en-US"/>
              <a:t> </a:t>
            </a:r>
            <a:r>
              <a:rPr lang="en-US" err="1"/>
              <a:t>sebagai</a:t>
            </a:r>
            <a:r>
              <a:rPr lang="en-US"/>
              <a:t> </a:t>
            </a:r>
            <a:r>
              <a:rPr lang="en-US" b="1" i="1"/>
              <a:t>heater</a:t>
            </a:r>
            <a:r>
              <a:rPr lang="en-US"/>
              <a:t> dan </a:t>
            </a:r>
            <a:r>
              <a:rPr lang="en-US" b="1" err="1"/>
              <a:t>atas</a:t>
            </a:r>
            <a:r>
              <a:rPr lang="en-US"/>
              <a:t> </a:t>
            </a:r>
            <a:r>
              <a:rPr lang="en-US" err="1"/>
              <a:t>sebagai</a:t>
            </a:r>
            <a:r>
              <a:rPr lang="en-US"/>
              <a:t> </a:t>
            </a:r>
            <a:r>
              <a:rPr lang="en-US" b="1" i="1"/>
              <a:t>condenser</a:t>
            </a:r>
          </a:p>
        </p:txBody>
      </p:sp>
      <p:sp>
        <p:nvSpPr>
          <p:cNvPr id="130" name="Google Shape;130;p15"/>
          <p:cNvSpPr txBox="1">
            <a:spLocks noGrp="1"/>
          </p:cNvSpPr>
          <p:nvPr>
            <p:ph type="body" idx="2"/>
          </p:nvPr>
        </p:nvSpPr>
        <p:spPr>
          <a:xfrm>
            <a:off x="4913891" y="282877"/>
            <a:ext cx="3590060" cy="47258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r>
              <a:rPr lang="en-US" sz="1600" b="1" err="1"/>
              <a:t>Kondisi</a:t>
            </a:r>
            <a:r>
              <a:rPr lang="en-US" sz="1600" b="1"/>
              <a:t> </a:t>
            </a:r>
            <a:r>
              <a:rPr lang="en-US" sz="1600" b="1" err="1"/>
              <a:t>Operasi</a:t>
            </a:r>
            <a:r>
              <a:rPr lang="en-US" sz="1600" b="1"/>
              <a:t> :</a:t>
            </a:r>
          </a:p>
          <a:p>
            <a:pPr marL="285750" indent="-285750">
              <a:lnSpc>
                <a:spcPct val="100000"/>
              </a:lnSpc>
              <a:spcAft>
                <a:spcPts val="800"/>
              </a:spcAft>
            </a:pPr>
            <a:r>
              <a:rPr lang="en-US" sz="1600" err="1"/>
              <a:t>Percepatan</a:t>
            </a:r>
            <a:r>
              <a:rPr lang="en-US" sz="1600"/>
              <a:t> </a:t>
            </a:r>
            <a:r>
              <a:rPr lang="en-US" sz="1600" err="1"/>
              <a:t>gravitasi</a:t>
            </a:r>
            <a:r>
              <a:rPr lang="en-US" sz="1600"/>
              <a:t> ke </a:t>
            </a:r>
            <a:r>
              <a:rPr lang="en-US" sz="1600" err="1"/>
              <a:t>arah</a:t>
            </a:r>
            <a:r>
              <a:rPr lang="en-US" sz="1600"/>
              <a:t> Y </a:t>
            </a:r>
            <a:r>
              <a:rPr lang="en-US" sz="1600" err="1"/>
              <a:t>sebesar</a:t>
            </a:r>
            <a:r>
              <a:rPr lang="en-US" sz="1600"/>
              <a:t> 9,81 m/s</a:t>
            </a:r>
            <a:r>
              <a:rPr lang="en-US" sz="1600" baseline="30000"/>
              <a:t>2</a:t>
            </a:r>
          </a:p>
          <a:p>
            <a:pPr marL="285750" indent="-285750">
              <a:lnSpc>
                <a:spcPct val="100000"/>
              </a:lnSpc>
              <a:spcAft>
                <a:spcPts val="800"/>
              </a:spcAft>
            </a:pPr>
            <a:r>
              <a:rPr lang="en-US" sz="1600"/>
              <a:t>Multiphase Model (Volume of Fluid)</a:t>
            </a:r>
          </a:p>
          <a:p>
            <a:pPr marL="285750" indent="-285750">
              <a:lnSpc>
                <a:spcPct val="100000"/>
              </a:lnSpc>
              <a:spcAft>
                <a:spcPts val="800"/>
              </a:spcAft>
            </a:pPr>
            <a:r>
              <a:rPr lang="en-US" sz="1600" err="1"/>
              <a:t>Fluida</a:t>
            </a:r>
            <a:r>
              <a:rPr lang="en-US" sz="1600"/>
              <a:t> yang </a:t>
            </a:r>
            <a:r>
              <a:rPr lang="en-US" sz="1600" err="1"/>
              <a:t>digunakan</a:t>
            </a:r>
            <a:r>
              <a:rPr lang="en-US" sz="1600"/>
              <a:t> </a:t>
            </a:r>
            <a:r>
              <a:rPr lang="en-US" sz="1600" err="1"/>
              <a:t>merupakan</a:t>
            </a:r>
            <a:r>
              <a:rPr lang="en-US" sz="1600"/>
              <a:t> Water Liquid (Primary Phase) dan Water Vapor (Secondary Phase)</a:t>
            </a:r>
          </a:p>
          <a:p>
            <a:pPr marL="285750" indent="-285750">
              <a:lnSpc>
                <a:spcPct val="100000"/>
              </a:lnSpc>
              <a:spcAft>
                <a:spcPts val="800"/>
              </a:spcAft>
            </a:pPr>
            <a:r>
              <a:rPr lang="en-US" sz="1600"/>
              <a:t>Surface </a:t>
            </a:r>
            <a:r>
              <a:rPr lang="en-US" sz="1600" err="1"/>
              <a:t>Tention</a:t>
            </a:r>
            <a:r>
              <a:rPr lang="en-US" sz="1600"/>
              <a:t> Constant Water Vapor-Liquid (0,072 N/m)</a:t>
            </a:r>
          </a:p>
          <a:p>
            <a:pPr marL="285750" indent="-285750">
              <a:lnSpc>
                <a:spcPct val="100000"/>
              </a:lnSpc>
              <a:spcAft>
                <a:spcPts val="800"/>
              </a:spcAft>
            </a:pPr>
            <a:r>
              <a:rPr lang="en-US" sz="1600" err="1"/>
              <a:t>Suhu</a:t>
            </a:r>
            <a:r>
              <a:rPr lang="en-US" sz="1600"/>
              <a:t> </a:t>
            </a:r>
            <a:r>
              <a:rPr lang="en-US" sz="1600" err="1"/>
              <a:t>udara</a:t>
            </a:r>
            <a:r>
              <a:rPr lang="en-US" sz="1600"/>
              <a:t> </a:t>
            </a:r>
            <a:r>
              <a:rPr lang="en-US" sz="1600" err="1"/>
              <a:t>sekitar</a:t>
            </a:r>
            <a:r>
              <a:rPr lang="en-US" sz="1600"/>
              <a:t> 273K</a:t>
            </a:r>
          </a:p>
          <a:p>
            <a:pPr marL="285750" indent="-285750">
              <a:lnSpc>
                <a:spcPct val="100000"/>
              </a:lnSpc>
              <a:spcAft>
                <a:spcPts val="800"/>
              </a:spcAft>
            </a:pPr>
            <a:r>
              <a:rPr lang="en-US" sz="1600" err="1"/>
              <a:t>Suhu</a:t>
            </a:r>
            <a:r>
              <a:rPr lang="en-US" sz="1600"/>
              <a:t> Heater 400K dan </a:t>
            </a:r>
            <a:r>
              <a:rPr lang="en-US" sz="1600" err="1"/>
              <a:t>suhu</a:t>
            </a:r>
            <a:r>
              <a:rPr lang="en-US" sz="1600"/>
              <a:t> Condenser 273K</a:t>
            </a:r>
          </a:p>
          <a:p>
            <a:pPr marL="285750" indent="-285750">
              <a:lnSpc>
                <a:spcPct val="100000"/>
              </a:lnSpc>
              <a:spcAft>
                <a:spcPts val="800"/>
              </a:spcAft>
            </a:pPr>
            <a:r>
              <a:rPr lang="en-US" sz="1600" err="1"/>
              <a:t>Kondisi</a:t>
            </a:r>
            <a:r>
              <a:rPr lang="en-US" sz="1600"/>
              <a:t> Awal : </a:t>
            </a:r>
            <a:r>
              <a:rPr lang="en-US" sz="1600" err="1"/>
              <a:t>Suhu</a:t>
            </a:r>
            <a:r>
              <a:rPr lang="en-US" sz="1600"/>
              <a:t> </a:t>
            </a:r>
            <a:r>
              <a:rPr lang="en-US" sz="1600" err="1"/>
              <a:t>Fluida</a:t>
            </a:r>
            <a:r>
              <a:rPr lang="en-US" sz="1600"/>
              <a:t> 373K</a:t>
            </a:r>
          </a:p>
          <a:p>
            <a:pPr marL="0" indent="0">
              <a:lnSpc>
                <a:spcPct val="100000"/>
              </a:lnSpc>
              <a:spcAft>
                <a:spcPts val="800"/>
              </a:spcAft>
              <a:buNone/>
            </a:pPr>
            <a:endParaRPr lang="en-US" sz="1600"/>
          </a:p>
        </p:txBody>
      </p:sp>
      <p:pic>
        <p:nvPicPr>
          <p:cNvPr id="2" name="Picture 1" descr="Image result for boiling water in chemical engineering">
            <a:extLst>
              <a:ext uri="{FF2B5EF4-FFF2-40B4-BE49-F238E27FC236}">
                <a16:creationId xmlns:a16="http://schemas.microsoft.com/office/drawing/2014/main" id="{206FB809-32C0-5C11-7FBC-58614E019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050" y="895350"/>
            <a:ext cx="2743200" cy="167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ctrTitle" idx="4294967295"/>
          </p:nvPr>
        </p:nvSpPr>
        <p:spPr>
          <a:xfrm>
            <a:off x="1356750" y="2509443"/>
            <a:ext cx="6430500" cy="5953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Langkah Setting Simulasi</a:t>
            </a:r>
            <a:endParaRPr sz="3500" b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BC604-E1B8-B4F2-E0FB-E534CF0AA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Pembuatan</a:t>
            </a:r>
            <a:r>
              <a:rPr lang="en-US"/>
              <a:t> </a:t>
            </a:r>
            <a:r>
              <a:rPr lang="en-US" err="1"/>
              <a:t>Geometri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CF2FD-F68B-E558-68C8-A070C9F40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0640" y="584572"/>
            <a:ext cx="3877055" cy="4164211"/>
          </a:xfrm>
        </p:spPr>
        <p:txBody>
          <a:bodyPr/>
          <a:lstStyle/>
          <a:p>
            <a:r>
              <a:rPr lang="en-US" err="1"/>
              <a:t>Pilih</a:t>
            </a:r>
            <a:r>
              <a:rPr lang="en-US"/>
              <a:t> </a:t>
            </a:r>
            <a:r>
              <a:rPr lang="en-US" i="1"/>
              <a:t>plane</a:t>
            </a:r>
            <a:r>
              <a:rPr lang="en-US"/>
              <a:t> XY dengan </a:t>
            </a:r>
            <a:r>
              <a:rPr lang="en-US" err="1"/>
              <a:t>satuan</a:t>
            </a:r>
            <a:r>
              <a:rPr lang="en-US"/>
              <a:t> </a:t>
            </a:r>
            <a:r>
              <a:rPr lang="en-US" err="1"/>
              <a:t>dalam</a:t>
            </a:r>
            <a:r>
              <a:rPr lang="en-US"/>
              <a:t> </a:t>
            </a:r>
            <a:r>
              <a:rPr lang="en-US" b="1"/>
              <a:t>meter</a:t>
            </a:r>
          </a:p>
          <a:p>
            <a:r>
              <a:rPr lang="en-US" err="1"/>
              <a:t>Menggambar</a:t>
            </a:r>
            <a:r>
              <a:rPr lang="en-US"/>
              <a:t> </a:t>
            </a:r>
            <a:r>
              <a:rPr lang="en-US" err="1"/>
              <a:t>bejana</a:t>
            </a:r>
            <a:r>
              <a:rPr lang="en-US"/>
              <a:t> </a:t>
            </a:r>
            <a:r>
              <a:rPr lang="en-US" i="1"/>
              <a:t>boiling water </a:t>
            </a:r>
            <a:r>
              <a:rPr lang="en-US"/>
              <a:t>dengan </a:t>
            </a:r>
            <a:r>
              <a:rPr lang="en-US" i="1"/>
              <a:t>sketching</a:t>
            </a:r>
          </a:p>
          <a:p>
            <a:r>
              <a:rPr lang="en-US" err="1"/>
              <a:t>Menggunakan</a:t>
            </a:r>
            <a:r>
              <a:rPr lang="en-US"/>
              <a:t> tools </a:t>
            </a:r>
            <a:r>
              <a:rPr lang="en-US" i="1"/>
              <a:t>Dimension </a:t>
            </a:r>
            <a:r>
              <a:rPr lang="en-US" err="1"/>
              <a:t>untuk</a:t>
            </a:r>
            <a:r>
              <a:rPr lang="en-US"/>
              <a:t> </a:t>
            </a:r>
            <a:r>
              <a:rPr lang="en-US" err="1"/>
              <a:t>memberi</a:t>
            </a:r>
            <a:r>
              <a:rPr lang="en-US"/>
              <a:t> </a:t>
            </a:r>
            <a:r>
              <a:rPr lang="en-US" err="1"/>
              <a:t>ukuran</a:t>
            </a:r>
            <a:r>
              <a:rPr lang="en-US"/>
              <a:t> </a:t>
            </a:r>
            <a:r>
              <a:rPr lang="en-US" b="1"/>
              <a:t>Lebar </a:t>
            </a:r>
            <a:r>
              <a:rPr lang="en-US"/>
              <a:t>0,04 m dengan </a:t>
            </a:r>
            <a:r>
              <a:rPr lang="en-US" b="1"/>
              <a:t>Tinggi </a:t>
            </a:r>
            <a:r>
              <a:rPr lang="en-US"/>
              <a:t>0,08 m.</a:t>
            </a:r>
          </a:p>
          <a:p>
            <a:r>
              <a:rPr lang="en-US" err="1"/>
              <a:t>Memberi</a:t>
            </a:r>
            <a:r>
              <a:rPr lang="en-US"/>
              <a:t> </a:t>
            </a:r>
            <a:r>
              <a:rPr lang="en-US" err="1"/>
              <a:t>permukaan</a:t>
            </a:r>
            <a:r>
              <a:rPr lang="en-US"/>
              <a:t> pada </a:t>
            </a:r>
            <a:r>
              <a:rPr lang="en-US" err="1"/>
              <a:t>objek</a:t>
            </a:r>
            <a:r>
              <a:rPr lang="en-US"/>
              <a:t> dengan </a:t>
            </a:r>
            <a:r>
              <a:rPr lang="en-US" i="1"/>
              <a:t>Surface form Sketch</a:t>
            </a:r>
            <a:r>
              <a:rPr lang="en-US"/>
              <a:t> pada menu </a:t>
            </a:r>
            <a:r>
              <a:rPr lang="en-US" i="1"/>
              <a:t>Concept </a:t>
            </a:r>
            <a:r>
              <a:rPr lang="en-US"/>
              <a:t>dan </a:t>
            </a:r>
            <a:r>
              <a:rPr lang="en-US" i="1"/>
              <a:t>apply</a:t>
            </a:r>
            <a:r>
              <a:rPr lang="en-US"/>
              <a:t> pada </a:t>
            </a:r>
            <a:r>
              <a:rPr lang="en-US" i="1"/>
              <a:t>Sketch1 </a:t>
            </a:r>
            <a:r>
              <a:rPr lang="en-US"/>
              <a:t>yang </a:t>
            </a:r>
            <a:r>
              <a:rPr lang="en-US" err="1"/>
              <a:t>telah</a:t>
            </a:r>
            <a:r>
              <a:rPr lang="en-US"/>
              <a:t> </a:t>
            </a:r>
            <a:r>
              <a:rPr lang="en-US" err="1"/>
              <a:t>dibuat</a:t>
            </a:r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409167-FCC6-4CAA-0734-A58D83904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87" y="934450"/>
            <a:ext cx="4927854" cy="277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542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3217A-78C1-6ACC-4967-AA928DEDC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Mendefinisikan</a:t>
            </a:r>
            <a:r>
              <a:rPr lang="en-US"/>
              <a:t> Nama</a:t>
            </a:r>
            <a:endParaRPr lang="en-ID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B292CA-23FC-1052-C295-EA2D73ACD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628" y="811272"/>
            <a:ext cx="2926165" cy="176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537417-8642-B351-945D-B3DA28292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198" y="808200"/>
            <a:ext cx="2925419" cy="17635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AE7559-5739-68A1-DB71-F3658B73F7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6452" y="2853203"/>
            <a:ext cx="2926165" cy="1764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8BF69B-4C99-8D5B-6E35-D6DFFF503F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2628" y="2853203"/>
            <a:ext cx="2926165" cy="17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940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D51B6-CAEC-42BF-5232-613B9861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Pembuatan</a:t>
            </a:r>
            <a:r>
              <a:rPr lang="en-US"/>
              <a:t> Meshing</a:t>
            </a:r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6E9569-203B-F41C-27EA-3F0DF9110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089660"/>
            <a:ext cx="5062864" cy="2804160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155B7BD-C3A6-C2ED-6EB5-B7E23E018E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5764" y="1701986"/>
            <a:ext cx="3591931" cy="1579508"/>
          </a:xfrm>
        </p:spPr>
        <p:txBody>
          <a:bodyPr/>
          <a:lstStyle/>
          <a:p>
            <a:r>
              <a:rPr lang="en-US"/>
              <a:t>Edge sizing </a:t>
            </a:r>
            <a:r>
              <a:rPr lang="en-US" err="1"/>
              <a:t>dilakukan</a:t>
            </a:r>
            <a:r>
              <a:rPr lang="en-US"/>
              <a:t> pada heater dan condenser</a:t>
            </a:r>
          </a:p>
          <a:p>
            <a:r>
              <a:rPr lang="en-US" err="1"/>
              <a:t>Ubah</a:t>
            </a:r>
            <a:r>
              <a:rPr lang="en-US"/>
              <a:t> element size </a:t>
            </a:r>
            <a:r>
              <a:rPr lang="en-US" err="1"/>
              <a:t>diubah</a:t>
            </a:r>
            <a:r>
              <a:rPr lang="en-US"/>
              <a:t> </a:t>
            </a:r>
            <a:r>
              <a:rPr lang="en-US" err="1"/>
              <a:t>menjadi</a:t>
            </a:r>
            <a:r>
              <a:rPr lang="en-US"/>
              <a:t> 0,0001 m</a:t>
            </a:r>
          </a:p>
        </p:txBody>
      </p:sp>
    </p:spTree>
    <p:extLst>
      <p:ext uri="{BB962C8B-B14F-4D97-AF65-F5344CB8AC3E}">
        <p14:creationId xmlns:p14="http://schemas.microsoft.com/office/powerpoint/2010/main" val="1278946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D51B6-CAEC-42BF-5232-613B9861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Pembuatan</a:t>
            </a:r>
            <a:r>
              <a:rPr lang="en-US"/>
              <a:t> Meshing</a:t>
            </a:r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BDE15E-1757-8310-6090-ABBC8AD26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43" y="1116071"/>
            <a:ext cx="4416468" cy="26624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F6D22E-7E31-6063-9382-CF78D2778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1485" y="811271"/>
            <a:ext cx="2491920" cy="386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15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ctrTitle" idx="4294967295"/>
          </p:nvPr>
        </p:nvSpPr>
        <p:spPr>
          <a:xfrm>
            <a:off x="1356750" y="2509443"/>
            <a:ext cx="6430500" cy="5953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Setup Model </a:t>
            </a:r>
            <a:r>
              <a:rPr lang="en-US" sz="3200" err="1"/>
              <a:t>dalam</a:t>
            </a:r>
            <a:r>
              <a:rPr lang="en-US" sz="3200"/>
              <a:t> Fluent</a:t>
            </a:r>
            <a:endParaRPr sz="3500" b="0"/>
          </a:p>
        </p:txBody>
      </p:sp>
    </p:spTree>
    <p:extLst>
      <p:ext uri="{BB962C8B-B14F-4D97-AF65-F5344CB8AC3E}">
        <p14:creationId xmlns:p14="http://schemas.microsoft.com/office/powerpoint/2010/main" val="1844612639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23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Streamline</vt:lpstr>
      <vt:lpstr>Boiling Water</vt:lpstr>
      <vt:lpstr>Latar Belakang</vt:lpstr>
      <vt:lpstr>Penjelasan Kasus</vt:lpstr>
      <vt:lpstr>Langkah Setting Simulasi</vt:lpstr>
      <vt:lpstr>Pembuatan Geometri</vt:lpstr>
      <vt:lpstr>Mendefinisikan Nama</vt:lpstr>
      <vt:lpstr>Pembuatan Meshing</vt:lpstr>
      <vt:lpstr>Pembuatan Meshing</vt:lpstr>
      <vt:lpstr>Setup Model dalam Fluent</vt:lpstr>
      <vt:lpstr>General</vt:lpstr>
      <vt:lpstr>Model (Multiphase Model)</vt:lpstr>
      <vt:lpstr>Model (Viscous Model)</vt:lpstr>
      <vt:lpstr>Materials</vt:lpstr>
      <vt:lpstr>Boundary Condition</vt:lpstr>
      <vt:lpstr>Initialization</vt:lpstr>
      <vt:lpstr>Run Calculation</vt:lpstr>
      <vt:lpstr>Menampilkan Hasil Simulasi</vt:lpstr>
      <vt:lpstr>Contour</vt:lpstr>
      <vt:lpstr>Hasil Simulasi</vt:lpstr>
      <vt:lpstr>Interpretasi Hasil</vt:lpstr>
      <vt:lpstr>Interpretasi Hasil</vt:lpstr>
      <vt:lpstr>Kesimpulan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</dc:title>
  <cp:revision>1</cp:revision>
  <dcterms:modified xsi:type="dcterms:W3CDTF">2024-06-03T08:38:07Z</dcterms:modified>
</cp:coreProperties>
</file>

<file path=docProps/thumbnail.jpeg>
</file>